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5.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689" r:id="rId5"/>
    <p:sldMasterId id="2147483685" r:id="rId6"/>
    <p:sldMasterId id="2147483657" r:id="rId7"/>
    <p:sldMasterId id="2147483669" r:id="rId8"/>
    <p:sldMasterId id="2147483709" r:id="rId9"/>
    <p:sldMasterId id="2147483713" r:id="rId10"/>
    <p:sldMasterId id="2147483742" r:id="rId11"/>
    <p:sldMasterId id="2147483746" r:id="rId12"/>
    <p:sldMasterId id="2147483797" r:id="rId13"/>
    <p:sldMasterId id="2147483784" r:id="rId14"/>
    <p:sldMasterId id="2147483822" r:id="rId15"/>
    <p:sldMasterId id="2147483836" r:id="rId16"/>
    <p:sldMasterId id="2147483849" r:id="rId17"/>
    <p:sldMasterId id="2147483858" r:id="rId18"/>
    <p:sldMasterId id="2147483873" r:id="rId19"/>
  </p:sldMasterIdLst>
  <p:notesMasterIdLst>
    <p:notesMasterId r:id="rId87"/>
  </p:notesMasterIdLst>
  <p:sldIdLst>
    <p:sldId id="590" r:id="rId20"/>
    <p:sldId id="663" r:id="rId21"/>
    <p:sldId id="675" r:id="rId22"/>
    <p:sldId id="678" r:id="rId23"/>
    <p:sldId id="904" r:id="rId24"/>
    <p:sldId id="905" r:id="rId25"/>
    <p:sldId id="906" r:id="rId26"/>
    <p:sldId id="907" r:id="rId27"/>
    <p:sldId id="942" r:id="rId28"/>
    <p:sldId id="909" r:id="rId29"/>
    <p:sldId id="913" r:id="rId30"/>
    <p:sldId id="627" r:id="rId31"/>
    <p:sldId id="295" r:id="rId32"/>
    <p:sldId id="628" r:id="rId33"/>
    <p:sldId id="962" r:id="rId34"/>
    <p:sldId id="676" r:id="rId35"/>
    <p:sldId id="272" r:id="rId36"/>
    <p:sldId id="677" r:id="rId37"/>
    <p:sldId id="273" r:id="rId38"/>
    <p:sldId id="271" r:id="rId39"/>
    <p:sldId id="274" r:id="rId40"/>
    <p:sldId id="269" r:id="rId41"/>
    <p:sldId id="266" r:id="rId42"/>
    <p:sldId id="950" r:id="rId43"/>
    <p:sldId id="943" r:id="rId44"/>
    <p:sldId id="262" r:id="rId45"/>
    <p:sldId id="944" r:id="rId46"/>
    <p:sldId id="265" r:id="rId47"/>
    <p:sldId id="945" r:id="rId48"/>
    <p:sldId id="305" r:id="rId49"/>
    <p:sldId id="267" r:id="rId50"/>
    <p:sldId id="946" r:id="rId51"/>
    <p:sldId id="947" r:id="rId52"/>
    <p:sldId id="948" r:id="rId53"/>
    <p:sldId id="949" r:id="rId54"/>
    <p:sldId id="308" r:id="rId55"/>
    <p:sldId id="264" r:id="rId56"/>
    <p:sldId id="673" r:id="rId57"/>
    <p:sldId id="672" r:id="rId58"/>
    <p:sldId id="670" r:id="rId59"/>
    <p:sldId id="951" r:id="rId60"/>
    <p:sldId id="960" r:id="rId61"/>
    <p:sldId id="257" r:id="rId62"/>
    <p:sldId id="631" r:id="rId63"/>
    <p:sldId id="258" r:id="rId64"/>
    <p:sldId id="668" r:id="rId65"/>
    <p:sldId id="954" r:id="rId66"/>
    <p:sldId id="268" r:id="rId67"/>
    <p:sldId id="636" r:id="rId68"/>
    <p:sldId id="940" r:id="rId69"/>
    <p:sldId id="955" r:id="rId70"/>
    <p:sldId id="956" r:id="rId71"/>
    <p:sldId id="957" r:id="rId72"/>
    <p:sldId id="958" r:id="rId73"/>
    <p:sldId id="959" r:id="rId74"/>
    <p:sldId id="639" r:id="rId75"/>
    <p:sldId id="929" r:id="rId76"/>
    <p:sldId id="930" r:id="rId77"/>
    <p:sldId id="638" r:id="rId78"/>
    <p:sldId id="917" r:id="rId79"/>
    <p:sldId id="936" r:id="rId80"/>
    <p:sldId id="648" r:id="rId81"/>
    <p:sldId id="270" r:id="rId82"/>
    <p:sldId id="640" r:id="rId83"/>
    <p:sldId id="961" r:id="rId84"/>
    <p:sldId id="642" r:id="rId85"/>
    <p:sldId id="65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F1"/>
    <a:srgbClr val="BF1934"/>
    <a:srgbClr val="443654"/>
    <a:srgbClr val="AB73C9"/>
    <a:srgbClr val="ED1146"/>
    <a:srgbClr val="046C8C"/>
    <a:srgbClr val="5AB6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D90BB-EC4D-8DBA-CAC8-11521B3408E1}" v="2" dt="2023-05-16T20:37:13.462"/>
    <p1510:client id="{5EA58FDA-1E05-4ACA-840F-A191ACD00AC5}" v="258" dt="2023-05-17T11:51:58.031"/>
    <p1510:client id="{6DE32E00-B800-47ED-9C94-4244DDCFDB27}" v="86" dt="2023-05-17T09:06:10.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viewProps" Target="view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4.xml"/><Relationship Id="rId71" Type="http://schemas.openxmlformats.org/officeDocument/2006/relationships/slide" Target="slides/slide52.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notesMaster" Target="notesMasters/notesMaster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Leversha" userId="a781b59e-b6e5-4a93-868f-4d7d43a7907c" providerId="ADAL" clId="{7D9F19EE-495C-4694-ABDC-0F294D2A83FB}"/>
    <pc:docChg chg="undo custSel addSld delSld modSld">
      <pc:chgData name="Chris Leversha" userId="a781b59e-b6e5-4a93-868f-4d7d43a7907c" providerId="ADAL" clId="{7D9F19EE-495C-4694-ABDC-0F294D2A83FB}" dt="2023-05-09T11:27:23.899" v="25" actId="1076"/>
      <pc:docMkLst>
        <pc:docMk/>
      </pc:docMkLst>
      <pc:sldChg chg="del">
        <pc:chgData name="Chris Leversha" userId="a781b59e-b6e5-4a93-868f-4d7d43a7907c" providerId="ADAL" clId="{7D9F19EE-495C-4694-ABDC-0F294D2A83FB}" dt="2023-05-09T11:27:20.448" v="24" actId="2696"/>
        <pc:sldMkLst>
          <pc:docMk/>
          <pc:sldMk cId="3634290441" sldId="324"/>
        </pc:sldMkLst>
      </pc:sldChg>
      <pc:sldChg chg="addSp delSp modSp add mod setBg">
        <pc:chgData name="Chris Leversha" userId="a781b59e-b6e5-4a93-868f-4d7d43a7907c" providerId="ADAL" clId="{7D9F19EE-495C-4694-ABDC-0F294D2A83FB}" dt="2023-05-09T11:27:23.899" v="25" actId="1076"/>
        <pc:sldMkLst>
          <pc:docMk/>
          <pc:sldMk cId="926952488" sldId="675"/>
        </pc:sldMkLst>
        <pc:spChg chg="del">
          <ac:chgData name="Chris Leversha" userId="a781b59e-b6e5-4a93-868f-4d7d43a7907c" providerId="ADAL" clId="{7D9F19EE-495C-4694-ABDC-0F294D2A83FB}" dt="2023-05-09T11:23:37.806" v="7" actId="478"/>
          <ac:spMkLst>
            <pc:docMk/>
            <pc:sldMk cId="926952488" sldId="675"/>
            <ac:spMk id="2" creationId="{7BFA3158-502F-80A7-7DAF-3518023AD2E5}"/>
          </ac:spMkLst>
        </pc:spChg>
        <pc:spChg chg="del">
          <ac:chgData name="Chris Leversha" userId="a781b59e-b6e5-4a93-868f-4d7d43a7907c" providerId="ADAL" clId="{7D9F19EE-495C-4694-ABDC-0F294D2A83FB}" dt="2023-05-09T11:23:38.621" v="8" actId="478"/>
          <ac:spMkLst>
            <pc:docMk/>
            <pc:sldMk cId="926952488" sldId="675"/>
            <ac:spMk id="3" creationId="{A5B19067-E16A-16D4-180D-7C980EF550B6}"/>
          </ac:spMkLst>
        </pc:spChg>
        <pc:spChg chg="add mod">
          <ac:chgData name="Chris Leversha" userId="a781b59e-b6e5-4a93-868f-4d7d43a7907c" providerId="ADAL" clId="{7D9F19EE-495C-4694-ABDC-0F294D2A83FB}" dt="2023-05-09T11:27:05.008" v="23" actId="1076"/>
          <ac:spMkLst>
            <pc:docMk/>
            <pc:sldMk cId="926952488" sldId="675"/>
            <ac:spMk id="4" creationId="{523946BD-4E10-402F-EB1D-10C54534A842}"/>
          </ac:spMkLst>
        </pc:spChg>
        <pc:spChg chg="del">
          <ac:chgData name="Chris Leversha" userId="a781b59e-b6e5-4a93-868f-4d7d43a7907c" providerId="ADAL" clId="{7D9F19EE-495C-4694-ABDC-0F294D2A83FB}" dt="2023-05-09T11:23:32.623" v="1" actId="478"/>
          <ac:spMkLst>
            <pc:docMk/>
            <pc:sldMk cId="926952488" sldId="675"/>
            <ac:spMk id="6" creationId="{2FEA003E-3415-51DF-1BC4-675C25979D26}"/>
          </ac:spMkLst>
        </pc:spChg>
        <pc:spChg chg="del">
          <ac:chgData name="Chris Leversha" userId="a781b59e-b6e5-4a93-868f-4d7d43a7907c" providerId="ADAL" clId="{7D9F19EE-495C-4694-ABDC-0F294D2A83FB}" dt="2023-05-09T11:23:43.064" v="12" actId="478"/>
          <ac:spMkLst>
            <pc:docMk/>
            <pc:sldMk cId="926952488" sldId="675"/>
            <ac:spMk id="7" creationId="{BEAF82EB-A99A-108F-7203-F0CE8E1BDD88}"/>
          </ac:spMkLst>
        </pc:spChg>
        <pc:spChg chg="del">
          <ac:chgData name="Chris Leversha" userId="a781b59e-b6e5-4a93-868f-4d7d43a7907c" providerId="ADAL" clId="{7D9F19EE-495C-4694-ABDC-0F294D2A83FB}" dt="2023-05-09T11:23:33.388" v="2" actId="478"/>
          <ac:spMkLst>
            <pc:docMk/>
            <pc:sldMk cId="926952488" sldId="675"/>
            <ac:spMk id="8" creationId="{1325D1BE-5F8B-8705-DC8D-89482B71B22C}"/>
          </ac:spMkLst>
        </pc:spChg>
        <pc:spChg chg="del">
          <ac:chgData name="Chris Leversha" userId="a781b59e-b6e5-4a93-868f-4d7d43a7907c" providerId="ADAL" clId="{7D9F19EE-495C-4694-ABDC-0F294D2A83FB}" dt="2023-05-09T11:23:34.293" v="3" actId="478"/>
          <ac:spMkLst>
            <pc:docMk/>
            <pc:sldMk cId="926952488" sldId="675"/>
            <ac:spMk id="9" creationId="{2AC60521-7F47-0913-03D1-6C16B5C1CF3B}"/>
          </ac:spMkLst>
        </pc:spChg>
        <pc:spChg chg="add mod">
          <ac:chgData name="Chris Leversha" userId="a781b59e-b6e5-4a93-868f-4d7d43a7907c" providerId="ADAL" clId="{7D9F19EE-495C-4694-ABDC-0F294D2A83FB}" dt="2023-05-09T11:27:05.008" v="23" actId="1076"/>
          <ac:spMkLst>
            <pc:docMk/>
            <pc:sldMk cId="926952488" sldId="675"/>
            <ac:spMk id="10" creationId="{8E00DF61-182E-D20A-ED78-0A6A5C094EAD}"/>
          </ac:spMkLst>
        </pc:spChg>
        <pc:spChg chg="del">
          <ac:chgData name="Chris Leversha" userId="a781b59e-b6e5-4a93-868f-4d7d43a7907c" providerId="ADAL" clId="{7D9F19EE-495C-4694-ABDC-0F294D2A83FB}" dt="2023-05-09T11:23:35.165" v="4" actId="478"/>
          <ac:spMkLst>
            <pc:docMk/>
            <pc:sldMk cId="926952488" sldId="675"/>
            <ac:spMk id="12" creationId="{F8AAECD5-DB5E-2AE1-FB76-8C996173254F}"/>
          </ac:spMkLst>
        </pc:spChg>
        <pc:spChg chg="del">
          <ac:chgData name="Chris Leversha" userId="a781b59e-b6e5-4a93-868f-4d7d43a7907c" providerId="ADAL" clId="{7D9F19EE-495C-4694-ABDC-0F294D2A83FB}" dt="2023-05-09T11:23:36.095" v="5" actId="478"/>
          <ac:spMkLst>
            <pc:docMk/>
            <pc:sldMk cId="926952488" sldId="675"/>
            <ac:spMk id="13" creationId="{657E207F-6BBA-D623-BEAF-AD0894FB118E}"/>
          </ac:spMkLst>
        </pc:spChg>
        <pc:spChg chg="add mod">
          <ac:chgData name="Chris Leversha" userId="a781b59e-b6e5-4a93-868f-4d7d43a7907c" providerId="ADAL" clId="{7D9F19EE-495C-4694-ABDC-0F294D2A83FB}" dt="2023-05-09T11:27:05.008" v="23" actId="1076"/>
          <ac:spMkLst>
            <pc:docMk/>
            <pc:sldMk cId="926952488" sldId="675"/>
            <ac:spMk id="14" creationId="{37D6FD47-4CB9-3175-DA27-62A96C4FC882}"/>
          </ac:spMkLst>
        </pc:spChg>
        <pc:spChg chg="del">
          <ac:chgData name="Chris Leversha" userId="a781b59e-b6e5-4a93-868f-4d7d43a7907c" providerId="ADAL" clId="{7D9F19EE-495C-4694-ABDC-0F294D2A83FB}" dt="2023-05-09T11:23:36.958" v="6" actId="478"/>
          <ac:spMkLst>
            <pc:docMk/>
            <pc:sldMk cId="926952488" sldId="675"/>
            <ac:spMk id="16" creationId="{68706AE3-DC39-3D77-8509-A6771A4C08F5}"/>
          </ac:spMkLst>
        </pc:spChg>
        <pc:spChg chg="add mod">
          <ac:chgData name="Chris Leversha" userId="a781b59e-b6e5-4a93-868f-4d7d43a7907c" providerId="ADAL" clId="{7D9F19EE-495C-4694-ABDC-0F294D2A83FB}" dt="2023-05-09T11:27:05.008" v="23" actId="1076"/>
          <ac:spMkLst>
            <pc:docMk/>
            <pc:sldMk cId="926952488" sldId="675"/>
            <ac:spMk id="17" creationId="{51F72612-58CA-E15E-6E7E-CA9CCDA16887}"/>
          </ac:spMkLst>
        </pc:spChg>
        <pc:spChg chg="del mod">
          <ac:chgData name="Chris Leversha" userId="a781b59e-b6e5-4a93-868f-4d7d43a7907c" providerId="ADAL" clId="{7D9F19EE-495C-4694-ABDC-0F294D2A83FB}" dt="2023-05-09T11:23:40.334" v="10" actId="478"/>
          <ac:spMkLst>
            <pc:docMk/>
            <pc:sldMk cId="926952488" sldId="675"/>
            <ac:spMk id="18" creationId="{8C1B6838-DADA-0167-18FD-45F41E0FFBE2}"/>
          </ac:spMkLst>
        </pc:spChg>
        <pc:spChg chg="del">
          <ac:chgData name="Chris Leversha" userId="a781b59e-b6e5-4a93-868f-4d7d43a7907c" providerId="ADAL" clId="{7D9F19EE-495C-4694-ABDC-0F294D2A83FB}" dt="2023-05-09T11:23:41.571" v="11" actId="478"/>
          <ac:spMkLst>
            <pc:docMk/>
            <pc:sldMk cId="926952488" sldId="675"/>
            <ac:spMk id="19" creationId="{29D1CC22-36E8-104C-CE73-3F776C6AFE54}"/>
          </ac:spMkLst>
        </pc:spChg>
        <pc:spChg chg="add mod">
          <ac:chgData name="Chris Leversha" userId="a781b59e-b6e5-4a93-868f-4d7d43a7907c" providerId="ADAL" clId="{7D9F19EE-495C-4694-ABDC-0F294D2A83FB}" dt="2023-05-09T11:27:05.008" v="23" actId="1076"/>
          <ac:spMkLst>
            <pc:docMk/>
            <pc:sldMk cId="926952488" sldId="675"/>
            <ac:spMk id="21" creationId="{ED23D388-6488-6643-B5CE-41AB566082D8}"/>
          </ac:spMkLst>
        </pc:spChg>
        <pc:spChg chg="mod">
          <ac:chgData name="Chris Leversha" userId="a781b59e-b6e5-4a93-868f-4d7d43a7907c" providerId="ADAL" clId="{7D9F19EE-495C-4694-ABDC-0F294D2A83FB}" dt="2023-05-09T11:27:23.899" v="25" actId="1076"/>
          <ac:spMkLst>
            <pc:docMk/>
            <pc:sldMk cId="926952488" sldId="675"/>
            <ac:spMk id="22" creationId="{617F4D80-6B51-AC75-868F-76879FD6A029}"/>
          </ac:spMkLst>
        </pc:spChg>
        <pc:spChg chg="add mod">
          <ac:chgData name="Chris Leversha" userId="a781b59e-b6e5-4a93-868f-4d7d43a7907c" providerId="ADAL" clId="{7D9F19EE-495C-4694-ABDC-0F294D2A83FB}" dt="2023-05-09T11:27:05.008" v="23" actId="1076"/>
          <ac:spMkLst>
            <pc:docMk/>
            <pc:sldMk cId="926952488" sldId="675"/>
            <ac:spMk id="30" creationId="{031B9CD6-E89A-0D2E-DEF6-7621FE6BB5C6}"/>
          </ac:spMkLst>
        </pc:spChg>
        <pc:spChg chg="add mod">
          <ac:chgData name="Chris Leversha" userId="a781b59e-b6e5-4a93-868f-4d7d43a7907c" providerId="ADAL" clId="{7D9F19EE-495C-4694-ABDC-0F294D2A83FB}" dt="2023-05-09T11:27:05.008" v="23" actId="1076"/>
          <ac:spMkLst>
            <pc:docMk/>
            <pc:sldMk cId="926952488" sldId="675"/>
            <ac:spMk id="32" creationId="{8681EC75-7180-31BF-577B-CED40EBEEA08}"/>
          </ac:spMkLst>
        </pc:spChg>
        <pc:spChg chg="add mod">
          <ac:chgData name="Chris Leversha" userId="a781b59e-b6e5-4a93-868f-4d7d43a7907c" providerId="ADAL" clId="{7D9F19EE-495C-4694-ABDC-0F294D2A83FB}" dt="2023-05-09T11:27:05.008" v="23" actId="1076"/>
          <ac:spMkLst>
            <pc:docMk/>
            <pc:sldMk cId="926952488" sldId="675"/>
            <ac:spMk id="33" creationId="{F6217CF6-42A5-B7ED-CD9F-B20FFEE1B965}"/>
          </ac:spMkLst>
        </pc:spChg>
        <pc:spChg chg="add mod">
          <ac:chgData name="Chris Leversha" userId="a781b59e-b6e5-4a93-868f-4d7d43a7907c" providerId="ADAL" clId="{7D9F19EE-495C-4694-ABDC-0F294D2A83FB}" dt="2023-05-09T11:27:05.008" v="23" actId="1076"/>
          <ac:spMkLst>
            <pc:docMk/>
            <pc:sldMk cId="926952488" sldId="675"/>
            <ac:spMk id="34" creationId="{1F1D580D-8B31-DECB-7D78-74925D69A2A5}"/>
          </ac:spMkLst>
        </pc:spChg>
        <pc:spChg chg="add mod">
          <ac:chgData name="Chris Leversha" userId="a781b59e-b6e5-4a93-868f-4d7d43a7907c" providerId="ADAL" clId="{7D9F19EE-495C-4694-ABDC-0F294D2A83FB}" dt="2023-05-09T11:27:05.008" v="23" actId="1076"/>
          <ac:spMkLst>
            <pc:docMk/>
            <pc:sldMk cId="926952488" sldId="675"/>
            <ac:spMk id="35" creationId="{45251846-A653-4374-8A29-698AFA441DE1}"/>
          </ac:spMkLst>
        </pc:spChg>
        <pc:spChg chg="add mod">
          <ac:chgData name="Chris Leversha" userId="a781b59e-b6e5-4a93-868f-4d7d43a7907c" providerId="ADAL" clId="{7D9F19EE-495C-4694-ABDC-0F294D2A83FB}" dt="2023-05-09T11:27:05.008" v="23" actId="1076"/>
          <ac:spMkLst>
            <pc:docMk/>
            <pc:sldMk cId="926952488" sldId="675"/>
            <ac:spMk id="36" creationId="{8594EE15-E1DB-A98D-D710-0D934B6FE8F9}"/>
          </ac:spMkLst>
        </pc:spChg>
        <pc:picChg chg="mod">
          <ac:chgData name="Chris Leversha" userId="a781b59e-b6e5-4a93-868f-4d7d43a7907c" providerId="ADAL" clId="{7D9F19EE-495C-4694-ABDC-0F294D2A83FB}" dt="2023-05-09T11:27:23.899" v="25" actId="1076"/>
          <ac:picMkLst>
            <pc:docMk/>
            <pc:sldMk cId="926952488" sldId="675"/>
            <ac:picMk id="5" creationId="{1300F6E9-9C8F-677E-2D7E-4480144BD419}"/>
          </ac:picMkLst>
        </pc:picChg>
      </pc:sldChg>
    </pc:docChg>
  </pc:docChgLst>
  <pc:docChgLst>
    <pc:chgData name="Michelle Airey" userId="b54b331a-3722-467d-a4d5-3863bb87248f" providerId="ADAL" clId="{5EA58FDA-1E05-4ACA-840F-A191ACD00AC5}"/>
    <pc:docChg chg="undo custSel addSld delSld modSld sldOrd delMainMaster">
      <pc:chgData name="Michelle Airey" userId="b54b331a-3722-467d-a4d5-3863bb87248f" providerId="ADAL" clId="{5EA58FDA-1E05-4ACA-840F-A191ACD00AC5}" dt="2023-05-17T11:51:58.001" v="558" actId="20577"/>
      <pc:docMkLst>
        <pc:docMk/>
      </pc:docMkLst>
      <pc:sldChg chg="modSp del mod">
        <pc:chgData name="Michelle Airey" userId="b54b331a-3722-467d-a4d5-3863bb87248f" providerId="ADAL" clId="{5EA58FDA-1E05-4ACA-840F-A191ACD00AC5}" dt="2023-05-17T08:25:23.625" v="482" actId="47"/>
        <pc:sldMkLst>
          <pc:docMk/>
          <pc:sldMk cId="840839881" sldId="256"/>
        </pc:sldMkLst>
        <pc:spChg chg="mod">
          <ac:chgData name="Michelle Airey" userId="b54b331a-3722-467d-a4d5-3863bb87248f" providerId="ADAL" clId="{5EA58FDA-1E05-4ACA-840F-A191ACD00AC5}" dt="2023-05-17T08:23:24.080" v="349" actId="27636"/>
          <ac:spMkLst>
            <pc:docMk/>
            <pc:sldMk cId="840839881" sldId="256"/>
            <ac:spMk id="3" creationId="{6BA5D206-6767-9441-BB7C-BD27AB6FD703}"/>
          </ac:spMkLst>
        </pc:spChg>
      </pc:sldChg>
      <pc:sldChg chg="del">
        <pc:chgData name="Michelle Airey" userId="b54b331a-3722-467d-a4d5-3863bb87248f" providerId="ADAL" clId="{5EA58FDA-1E05-4ACA-840F-A191ACD00AC5}" dt="2023-05-16T14:50:24.095" v="36" actId="47"/>
        <pc:sldMkLst>
          <pc:docMk/>
          <pc:sldMk cId="4227084378" sldId="256"/>
        </pc:sldMkLst>
      </pc:sldChg>
      <pc:sldChg chg="ord">
        <pc:chgData name="Michelle Airey" userId="b54b331a-3722-467d-a4d5-3863bb87248f" providerId="ADAL" clId="{5EA58FDA-1E05-4ACA-840F-A191ACD00AC5}" dt="2023-05-17T08:24:14.207" v="380"/>
        <pc:sldMkLst>
          <pc:docMk/>
          <pc:sldMk cId="28177824" sldId="257"/>
        </pc:sldMkLst>
      </pc:sldChg>
      <pc:sldChg chg="del">
        <pc:chgData name="Michelle Airey" userId="b54b331a-3722-467d-a4d5-3863bb87248f" providerId="ADAL" clId="{5EA58FDA-1E05-4ACA-840F-A191ACD00AC5}" dt="2023-05-16T14:50:26.709" v="45" actId="47"/>
        <pc:sldMkLst>
          <pc:docMk/>
          <pc:sldMk cId="1428114608" sldId="257"/>
        </pc:sldMkLst>
      </pc:sldChg>
      <pc:sldChg chg="del">
        <pc:chgData name="Michelle Airey" userId="b54b331a-3722-467d-a4d5-3863bb87248f" providerId="ADAL" clId="{5EA58FDA-1E05-4ACA-840F-A191ACD00AC5}" dt="2023-05-16T14:50:24.409" v="38" actId="47"/>
        <pc:sldMkLst>
          <pc:docMk/>
          <pc:sldMk cId="2205965826" sldId="258"/>
        </pc:sldMkLst>
      </pc:sldChg>
      <pc:sldChg chg="ord">
        <pc:chgData name="Michelle Airey" userId="b54b331a-3722-467d-a4d5-3863bb87248f" providerId="ADAL" clId="{5EA58FDA-1E05-4ACA-840F-A191ACD00AC5}" dt="2023-05-17T08:21:13.426" v="325"/>
        <pc:sldMkLst>
          <pc:docMk/>
          <pc:sldMk cId="2644418317" sldId="258"/>
        </pc:sldMkLst>
      </pc:sldChg>
      <pc:sldChg chg="del">
        <pc:chgData name="Michelle Airey" userId="b54b331a-3722-467d-a4d5-3863bb87248f" providerId="ADAL" clId="{5EA58FDA-1E05-4ACA-840F-A191ACD00AC5}" dt="2023-05-16T14:50:24.688" v="40" actId="47"/>
        <pc:sldMkLst>
          <pc:docMk/>
          <pc:sldMk cId="1519938801" sldId="259"/>
        </pc:sldMkLst>
      </pc:sldChg>
      <pc:sldChg chg="del">
        <pc:chgData name="Michelle Airey" userId="b54b331a-3722-467d-a4d5-3863bb87248f" providerId="ADAL" clId="{5EA58FDA-1E05-4ACA-840F-A191ACD00AC5}" dt="2023-05-16T14:50:24.838" v="41" actId="47"/>
        <pc:sldMkLst>
          <pc:docMk/>
          <pc:sldMk cId="1756253517" sldId="260"/>
        </pc:sldMkLst>
      </pc:sldChg>
      <pc:sldChg chg="del">
        <pc:chgData name="Michelle Airey" userId="b54b331a-3722-467d-a4d5-3863bb87248f" providerId="ADAL" clId="{5EA58FDA-1E05-4ACA-840F-A191ACD00AC5}" dt="2023-05-16T14:50:26.054" v="44" actId="47"/>
        <pc:sldMkLst>
          <pc:docMk/>
          <pc:sldMk cId="156058851" sldId="261"/>
        </pc:sldMkLst>
      </pc:sldChg>
      <pc:sldChg chg="del">
        <pc:chgData name="Michelle Airey" userId="b54b331a-3722-467d-a4d5-3863bb87248f" providerId="ADAL" clId="{5EA58FDA-1E05-4ACA-840F-A191ACD00AC5}" dt="2023-05-16T14:50:24.220" v="37" actId="47"/>
        <pc:sldMkLst>
          <pc:docMk/>
          <pc:sldMk cId="2744011760" sldId="262"/>
        </pc:sldMkLst>
      </pc:sldChg>
      <pc:sldChg chg="del">
        <pc:chgData name="Michelle Airey" userId="b54b331a-3722-467d-a4d5-3863bb87248f" providerId="ADAL" clId="{5EA58FDA-1E05-4ACA-840F-A191ACD00AC5}" dt="2023-05-16T14:50:27.334" v="46" actId="47"/>
        <pc:sldMkLst>
          <pc:docMk/>
          <pc:sldMk cId="3793463264" sldId="263"/>
        </pc:sldMkLst>
      </pc:sldChg>
      <pc:sldChg chg="del">
        <pc:chgData name="Michelle Airey" userId="b54b331a-3722-467d-a4d5-3863bb87248f" providerId="ADAL" clId="{5EA58FDA-1E05-4ACA-840F-A191ACD00AC5}" dt="2023-05-16T14:50:27.898" v="47" actId="47"/>
        <pc:sldMkLst>
          <pc:docMk/>
          <pc:sldMk cId="4084010162" sldId="264"/>
        </pc:sldMkLst>
      </pc:sldChg>
      <pc:sldChg chg="del">
        <pc:chgData name="Michelle Airey" userId="b54b331a-3722-467d-a4d5-3863bb87248f" providerId="ADAL" clId="{5EA58FDA-1E05-4ACA-840F-A191ACD00AC5}" dt="2023-05-16T14:50:24.527" v="39" actId="47"/>
        <pc:sldMkLst>
          <pc:docMk/>
          <pc:sldMk cId="1428053101" sldId="265"/>
        </pc:sldMkLst>
      </pc:sldChg>
      <pc:sldChg chg="del">
        <pc:chgData name="Michelle Airey" userId="b54b331a-3722-467d-a4d5-3863bb87248f" providerId="ADAL" clId="{5EA58FDA-1E05-4ACA-840F-A191ACD00AC5}" dt="2023-05-16T14:50:25.253" v="42" actId="47"/>
        <pc:sldMkLst>
          <pc:docMk/>
          <pc:sldMk cId="3253475604" sldId="267"/>
        </pc:sldMkLst>
      </pc:sldChg>
      <pc:sldChg chg="del">
        <pc:chgData name="Michelle Airey" userId="b54b331a-3722-467d-a4d5-3863bb87248f" providerId="ADAL" clId="{5EA58FDA-1E05-4ACA-840F-A191ACD00AC5}" dt="2023-05-16T14:50:25.428" v="43" actId="47"/>
        <pc:sldMkLst>
          <pc:docMk/>
          <pc:sldMk cId="92459694" sldId="268"/>
        </pc:sldMkLst>
      </pc:sldChg>
      <pc:sldChg chg="modSp">
        <pc:chgData name="Michelle Airey" userId="b54b331a-3722-467d-a4d5-3863bb87248f" providerId="ADAL" clId="{5EA58FDA-1E05-4ACA-840F-A191ACD00AC5}" dt="2023-05-17T08:20:26.845" v="321" actId="1076"/>
        <pc:sldMkLst>
          <pc:docMk/>
          <pc:sldMk cId="3423362653" sldId="271"/>
        </pc:sldMkLst>
        <pc:spChg chg="mod">
          <ac:chgData name="Michelle Airey" userId="b54b331a-3722-467d-a4d5-3863bb87248f" providerId="ADAL" clId="{5EA58FDA-1E05-4ACA-840F-A191ACD00AC5}" dt="2023-05-17T08:20:26.845" v="321" actId="1076"/>
          <ac:spMkLst>
            <pc:docMk/>
            <pc:sldMk cId="3423362653" sldId="271"/>
            <ac:spMk id="19458" creationId="{00000000-0000-0000-0000-000000000000}"/>
          </ac:spMkLst>
        </pc:spChg>
        <pc:spChg chg="mod">
          <ac:chgData name="Michelle Airey" userId="b54b331a-3722-467d-a4d5-3863bb87248f" providerId="ADAL" clId="{5EA58FDA-1E05-4ACA-840F-A191ACD00AC5}" dt="2023-05-17T08:20:24.256" v="320" actId="14100"/>
          <ac:spMkLst>
            <pc:docMk/>
            <pc:sldMk cId="3423362653" sldId="271"/>
            <ac:spMk id="19459" creationId="{00000000-0000-0000-0000-000000000000}"/>
          </ac:spMkLst>
        </pc:spChg>
      </pc:sldChg>
      <pc:sldChg chg="modSp">
        <pc:chgData name="Michelle Airey" userId="b54b331a-3722-467d-a4d5-3863bb87248f" providerId="ADAL" clId="{5EA58FDA-1E05-4ACA-840F-A191ACD00AC5}" dt="2023-05-17T08:20:20.538" v="319" actId="1076"/>
        <pc:sldMkLst>
          <pc:docMk/>
          <pc:sldMk cId="2004563718" sldId="273"/>
        </pc:sldMkLst>
        <pc:spChg chg="mod">
          <ac:chgData name="Michelle Airey" userId="b54b331a-3722-467d-a4d5-3863bb87248f" providerId="ADAL" clId="{5EA58FDA-1E05-4ACA-840F-A191ACD00AC5}" dt="2023-05-17T08:20:18.196" v="318" actId="14100"/>
          <ac:spMkLst>
            <pc:docMk/>
            <pc:sldMk cId="2004563718" sldId="273"/>
            <ac:spMk id="2" creationId="{5E9FAE1A-FEB2-17C9-C3CF-DC7E4DA03080}"/>
          </ac:spMkLst>
        </pc:spChg>
        <pc:spChg chg="mod">
          <ac:chgData name="Michelle Airey" userId="b54b331a-3722-467d-a4d5-3863bb87248f" providerId="ADAL" clId="{5EA58FDA-1E05-4ACA-840F-A191ACD00AC5}" dt="2023-05-17T08:20:20.538" v="319" actId="1076"/>
          <ac:spMkLst>
            <pc:docMk/>
            <pc:sldMk cId="2004563718" sldId="273"/>
            <ac:spMk id="3" creationId="{AA3D3B50-15E1-15D1-A972-E516FC3F75B6}"/>
          </ac:spMkLst>
        </pc:spChg>
      </pc:sldChg>
      <pc:sldChg chg="modSp">
        <pc:chgData name="Michelle Airey" userId="b54b331a-3722-467d-a4d5-3863bb87248f" providerId="ADAL" clId="{5EA58FDA-1E05-4ACA-840F-A191ACD00AC5}" dt="2023-05-17T08:20:33.159" v="322" actId="14100"/>
        <pc:sldMkLst>
          <pc:docMk/>
          <pc:sldMk cId="516586575" sldId="274"/>
        </pc:sldMkLst>
        <pc:spChg chg="mod">
          <ac:chgData name="Michelle Airey" userId="b54b331a-3722-467d-a4d5-3863bb87248f" providerId="ADAL" clId="{5EA58FDA-1E05-4ACA-840F-A191ACD00AC5}" dt="2023-05-17T08:20:33.159" v="322" actId="14100"/>
          <ac:spMkLst>
            <pc:docMk/>
            <pc:sldMk cId="516586575" sldId="274"/>
            <ac:spMk id="2" creationId="{CBDC87D8-FF94-CA00-43ED-3B29D11ECD40}"/>
          </ac:spMkLst>
        </pc:spChg>
      </pc:sldChg>
      <pc:sldChg chg="del">
        <pc:chgData name="Michelle Airey" userId="b54b331a-3722-467d-a4d5-3863bb87248f" providerId="ADAL" clId="{5EA58FDA-1E05-4ACA-840F-A191ACD00AC5}" dt="2023-05-16T14:49:28.946" v="34" actId="47"/>
        <pc:sldMkLst>
          <pc:docMk/>
          <pc:sldMk cId="2886147315" sldId="295"/>
        </pc:sldMkLst>
      </pc:sldChg>
      <pc:sldChg chg="del">
        <pc:chgData name="Michelle Airey" userId="b54b331a-3722-467d-a4d5-3863bb87248f" providerId="ADAL" clId="{5EA58FDA-1E05-4ACA-840F-A191ACD00AC5}" dt="2023-05-16T14:49:28.257" v="33" actId="47"/>
        <pc:sldMkLst>
          <pc:docMk/>
          <pc:sldMk cId="2648799471" sldId="627"/>
        </pc:sldMkLst>
      </pc:sldChg>
      <pc:sldChg chg="del">
        <pc:chgData name="Michelle Airey" userId="b54b331a-3722-467d-a4d5-3863bb87248f" providerId="ADAL" clId="{5EA58FDA-1E05-4ACA-840F-A191ACD00AC5}" dt="2023-05-16T14:49:29.734" v="35" actId="47"/>
        <pc:sldMkLst>
          <pc:docMk/>
          <pc:sldMk cId="818060311" sldId="628"/>
        </pc:sldMkLst>
      </pc:sldChg>
      <pc:sldChg chg="ord modNotesTx">
        <pc:chgData name="Michelle Airey" userId="b54b331a-3722-467d-a4d5-3863bb87248f" providerId="ADAL" clId="{5EA58FDA-1E05-4ACA-840F-A191ACD00AC5}" dt="2023-05-17T08:25:49.866" v="484" actId="6549"/>
        <pc:sldMkLst>
          <pc:docMk/>
          <pc:sldMk cId="749894082" sldId="631"/>
        </pc:sldMkLst>
      </pc:sldChg>
      <pc:sldChg chg="del">
        <pc:chgData name="Michelle Airey" userId="b54b331a-3722-467d-a4d5-3863bb87248f" providerId="ADAL" clId="{5EA58FDA-1E05-4ACA-840F-A191ACD00AC5}" dt="2023-05-17T08:17:02.580" v="313" actId="47"/>
        <pc:sldMkLst>
          <pc:docMk/>
          <pc:sldMk cId="97088555" sldId="660"/>
        </pc:sldMkLst>
      </pc:sldChg>
      <pc:sldChg chg="del">
        <pc:chgData name="Michelle Airey" userId="b54b331a-3722-467d-a4d5-3863bb87248f" providerId="ADAL" clId="{5EA58FDA-1E05-4ACA-840F-A191ACD00AC5}" dt="2023-05-16T11:03:54.759" v="15" actId="47"/>
        <pc:sldMkLst>
          <pc:docMk/>
          <pc:sldMk cId="4202689598" sldId="661"/>
        </pc:sldMkLst>
      </pc:sldChg>
      <pc:sldChg chg="del">
        <pc:chgData name="Michelle Airey" userId="b54b331a-3722-467d-a4d5-3863bb87248f" providerId="ADAL" clId="{5EA58FDA-1E05-4ACA-840F-A191ACD00AC5}" dt="2023-05-17T08:28:53.385" v="547" actId="47"/>
        <pc:sldMkLst>
          <pc:docMk/>
          <pc:sldMk cId="2025624796" sldId="662"/>
        </pc:sldMkLst>
      </pc:sldChg>
      <pc:sldChg chg="del">
        <pc:chgData name="Michelle Airey" userId="b54b331a-3722-467d-a4d5-3863bb87248f" providerId="ADAL" clId="{5EA58FDA-1E05-4ACA-840F-A191ACD00AC5}" dt="2023-05-17T08:52:12.761" v="551" actId="47"/>
        <pc:sldMkLst>
          <pc:docMk/>
          <pc:sldMk cId="544811368" sldId="664"/>
        </pc:sldMkLst>
      </pc:sldChg>
      <pc:sldChg chg="del">
        <pc:chgData name="Michelle Airey" userId="b54b331a-3722-467d-a4d5-3863bb87248f" providerId="ADAL" clId="{5EA58FDA-1E05-4ACA-840F-A191ACD00AC5}" dt="2023-05-16T14:49:21.662" v="17" actId="47"/>
        <pc:sldMkLst>
          <pc:docMk/>
          <pc:sldMk cId="844896906" sldId="665"/>
        </pc:sldMkLst>
      </pc:sldChg>
      <pc:sldChg chg="modSp del mod">
        <pc:chgData name="Michelle Airey" userId="b54b331a-3722-467d-a4d5-3863bb87248f" providerId="ADAL" clId="{5EA58FDA-1E05-4ACA-840F-A191ACD00AC5}" dt="2023-05-16T16:57:20.086" v="95" actId="47"/>
        <pc:sldMkLst>
          <pc:docMk/>
          <pc:sldMk cId="2693489415" sldId="666"/>
        </pc:sldMkLst>
        <pc:spChg chg="mod">
          <ac:chgData name="Michelle Airey" userId="b54b331a-3722-467d-a4d5-3863bb87248f" providerId="ADAL" clId="{5EA58FDA-1E05-4ACA-840F-A191ACD00AC5}" dt="2023-05-16T11:03:15.267" v="14" actId="20577"/>
          <ac:spMkLst>
            <pc:docMk/>
            <pc:sldMk cId="2693489415" sldId="666"/>
            <ac:spMk id="2" creationId="{788CBE39-EA70-4310-9489-B53A4536F9D6}"/>
          </ac:spMkLst>
        </pc:spChg>
        <pc:spChg chg="mod">
          <ac:chgData name="Michelle Airey" userId="b54b331a-3722-467d-a4d5-3863bb87248f" providerId="ADAL" clId="{5EA58FDA-1E05-4ACA-840F-A191ACD00AC5}" dt="2023-05-16T11:03:06.329" v="7" actId="20577"/>
          <ac:spMkLst>
            <pc:docMk/>
            <pc:sldMk cId="2693489415" sldId="666"/>
            <ac:spMk id="6" creationId="{1DF36C68-C34D-A266-C941-DCB632AF94D7}"/>
          </ac:spMkLst>
        </pc:spChg>
      </pc:sldChg>
      <pc:sldChg chg="del">
        <pc:chgData name="Michelle Airey" userId="b54b331a-3722-467d-a4d5-3863bb87248f" providerId="ADAL" clId="{5EA58FDA-1E05-4ACA-840F-A191ACD00AC5}" dt="2023-05-16T14:50:30.283" v="48" actId="47"/>
        <pc:sldMkLst>
          <pc:docMk/>
          <pc:sldMk cId="2873306255" sldId="667"/>
        </pc:sldMkLst>
      </pc:sldChg>
      <pc:sldChg chg="modSp del mod">
        <pc:chgData name="Michelle Airey" userId="b54b331a-3722-467d-a4d5-3863bb87248f" providerId="ADAL" clId="{5EA58FDA-1E05-4ACA-840F-A191ACD00AC5}" dt="2023-05-17T08:24:29.125" v="402" actId="1036"/>
        <pc:sldMkLst>
          <pc:docMk/>
          <pc:sldMk cId="288771620" sldId="668"/>
        </pc:sldMkLst>
        <pc:spChg chg="mod">
          <ac:chgData name="Michelle Airey" userId="b54b331a-3722-467d-a4d5-3863bb87248f" providerId="ADAL" clId="{5EA58FDA-1E05-4ACA-840F-A191ACD00AC5}" dt="2023-05-17T08:24:29.125" v="402" actId="1036"/>
          <ac:spMkLst>
            <pc:docMk/>
            <pc:sldMk cId="288771620" sldId="668"/>
            <ac:spMk id="3" creationId="{F8F1F673-2B86-65E5-5A21-2F717D95B47B}"/>
          </ac:spMkLst>
        </pc:spChg>
        <pc:spChg chg="mod">
          <ac:chgData name="Michelle Airey" userId="b54b331a-3722-467d-a4d5-3863bb87248f" providerId="ADAL" clId="{5EA58FDA-1E05-4ACA-840F-A191ACD00AC5}" dt="2023-05-17T08:24:29.125" v="402" actId="1036"/>
          <ac:spMkLst>
            <pc:docMk/>
            <pc:sldMk cId="288771620" sldId="668"/>
            <ac:spMk id="4" creationId="{77DA95AD-3A88-8F87-BAA9-FE1BF9224E0B}"/>
          </ac:spMkLst>
        </pc:spChg>
      </pc:sldChg>
      <pc:sldChg chg="del">
        <pc:chgData name="Michelle Airey" userId="b54b331a-3722-467d-a4d5-3863bb87248f" providerId="ADAL" clId="{5EA58FDA-1E05-4ACA-840F-A191ACD00AC5}" dt="2023-05-16T16:58:13.183" v="233" actId="47"/>
        <pc:sldMkLst>
          <pc:docMk/>
          <pc:sldMk cId="3380372110" sldId="669"/>
        </pc:sldMkLst>
      </pc:sldChg>
      <pc:sldChg chg="delSp modSp mod">
        <pc:chgData name="Michelle Airey" userId="b54b331a-3722-467d-a4d5-3863bb87248f" providerId="ADAL" clId="{5EA58FDA-1E05-4ACA-840F-A191ACD00AC5}" dt="2023-05-17T11:51:58.001" v="558" actId="20577"/>
        <pc:sldMkLst>
          <pc:docMk/>
          <pc:sldMk cId="3230908648" sldId="670"/>
        </pc:sldMkLst>
        <pc:spChg chg="mod">
          <ac:chgData name="Michelle Airey" userId="b54b331a-3722-467d-a4d5-3863bb87248f" providerId="ADAL" clId="{5EA58FDA-1E05-4ACA-840F-A191ACD00AC5}" dt="2023-05-17T11:51:58.001" v="558" actId="20577"/>
          <ac:spMkLst>
            <pc:docMk/>
            <pc:sldMk cId="3230908648" sldId="670"/>
            <ac:spMk id="2" creationId="{788CBE39-EA70-4310-9489-B53A4536F9D6}"/>
          </ac:spMkLst>
        </pc:spChg>
        <pc:spChg chg="del">
          <ac:chgData name="Michelle Airey" userId="b54b331a-3722-467d-a4d5-3863bb87248f" providerId="ADAL" clId="{5EA58FDA-1E05-4ACA-840F-A191ACD00AC5}" dt="2023-05-16T16:58:19.528" v="245" actId="478"/>
          <ac:spMkLst>
            <pc:docMk/>
            <pc:sldMk cId="3230908648" sldId="670"/>
            <ac:spMk id="6" creationId="{1DF36C68-C34D-A266-C941-DCB632AF94D7}"/>
          </ac:spMkLst>
        </pc:spChg>
      </pc:sldChg>
      <pc:sldChg chg="del">
        <pc:chgData name="Michelle Airey" userId="b54b331a-3722-467d-a4d5-3863bb87248f" providerId="ADAL" clId="{5EA58FDA-1E05-4ACA-840F-A191ACD00AC5}" dt="2023-05-16T16:58:23.395" v="246" actId="47"/>
        <pc:sldMkLst>
          <pc:docMk/>
          <pc:sldMk cId="3967477850" sldId="671"/>
        </pc:sldMkLst>
      </pc:sldChg>
      <pc:sldChg chg="modSp mod ord">
        <pc:chgData name="Michelle Airey" userId="b54b331a-3722-467d-a4d5-3863bb87248f" providerId="ADAL" clId="{5EA58FDA-1E05-4ACA-840F-A191ACD00AC5}" dt="2023-05-16T16:59:46.430" v="269" actId="403"/>
        <pc:sldMkLst>
          <pc:docMk/>
          <pc:sldMk cId="3033439196" sldId="673"/>
        </pc:sldMkLst>
        <pc:spChg chg="mod">
          <ac:chgData name="Michelle Airey" userId="b54b331a-3722-467d-a4d5-3863bb87248f" providerId="ADAL" clId="{5EA58FDA-1E05-4ACA-840F-A191ACD00AC5}" dt="2023-05-16T16:59:42.419" v="266" actId="20577"/>
          <ac:spMkLst>
            <pc:docMk/>
            <pc:sldMk cId="3033439196" sldId="673"/>
            <ac:spMk id="2" creationId="{788CBE39-EA70-4310-9489-B53A4536F9D6}"/>
          </ac:spMkLst>
        </pc:spChg>
        <pc:spChg chg="mod">
          <ac:chgData name="Michelle Airey" userId="b54b331a-3722-467d-a4d5-3863bb87248f" providerId="ADAL" clId="{5EA58FDA-1E05-4ACA-840F-A191ACD00AC5}" dt="2023-05-16T16:59:46.430" v="269" actId="403"/>
          <ac:spMkLst>
            <pc:docMk/>
            <pc:sldMk cId="3033439196" sldId="673"/>
            <ac:spMk id="6" creationId="{1DF36C68-C34D-A266-C941-DCB632AF94D7}"/>
          </ac:spMkLst>
        </pc:spChg>
      </pc:sldChg>
      <pc:sldChg chg="del">
        <pc:chgData name="Michelle Airey" userId="b54b331a-3722-467d-a4d5-3863bb87248f" providerId="ADAL" clId="{5EA58FDA-1E05-4ACA-840F-A191ACD00AC5}" dt="2023-05-16T16:57:26.944" v="96" actId="47"/>
        <pc:sldMkLst>
          <pc:docMk/>
          <pc:sldMk cId="3820185029" sldId="674"/>
        </pc:sldMkLst>
      </pc:sldChg>
      <pc:sldChg chg="modSp mod modNotesTx">
        <pc:chgData name="Michelle Airey" userId="b54b331a-3722-467d-a4d5-3863bb87248f" providerId="ADAL" clId="{5EA58FDA-1E05-4ACA-840F-A191ACD00AC5}" dt="2023-05-16T17:02:11.725" v="312" actId="1076"/>
        <pc:sldMkLst>
          <pc:docMk/>
          <pc:sldMk cId="926952488" sldId="675"/>
        </pc:sldMkLst>
        <pc:spChg chg="mod">
          <ac:chgData name="Michelle Airey" userId="b54b331a-3722-467d-a4d5-3863bb87248f" providerId="ADAL" clId="{5EA58FDA-1E05-4ACA-840F-A191ACD00AC5}" dt="2023-05-16T16:56:33.784" v="66" actId="20577"/>
          <ac:spMkLst>
            <pc:docMk/>
            <pc:sldMk cId="926952488" sldId="675"/>
            <ac:spMk id="21" creationId="{ED23D388-6488-6643-B5CE-41AB566082D8}"/>
          </ac:spMkLst>
        </pc:spChg>
        <pc:spChg chg="mod">
          <ac:chgData name="Michelle Airey" userId="b54b331a-3722-467d-a4d5-3863bb87248f" providerId="ADAL" clId="{5EA58FDA-1E05-4ACA-840F-A191ACD00AC5}" dt="2023-05-16T17:01:56.571" v="297" actId="1076"/>
          <ac:spMkLst>
            <pc:docMk/>
            <pc:sldMk cId="926952488" sldId="675"/>
            <ac:spMk id="30" creationId="{031B9CD6-E89A-0D2E-DEF6-7621FE6BB5C6}"/>
          </ac:spMkLst>
        </pc:spChg>
        <pc:spChg chg="mod">
          <ac:chgData name="Michelle Airey" userId="b54b331a-3722-467d-a4d5-3863bb87248f" providerId="ADAL" clId="{5EA58FDA-1E05-4ACA-840F-A191ACD00AC5}" dt="2023-05-16T17:02:06.832" v="311" actId="20577"/>
          <ac:spMkLst>
            <pc:docMk/>
            <pc:sldMk cId="926952488" sldId="675"/>
            <ac:spMk id="32" creationId="{8681EC75-7180-31BF-577B-CED40EBEEA08}"/>
          </ac:spMkLst>
        </pc:spChg>
        <pc:spChg chg="mod">
          <ac:chgData name="Michelle Airey" userId="b54b331a-3722-467d-a4d5-3863bb87248f" providerId="ADAL" clId="{5EA58FDA-1E05-4ACA-840F-A191ACD00AC5}" dt="2023-05-16T17:01:17.144" v="287" actId="20577"/>
          <ac:spMkLst>
            <pc:docMk/>
            <pc:sldMk cId="926952488" sldId="675"/>
            <ac:spMk id="33" creationId="{F6217CF6-42A5-B7ED-CD9F-B20FFEE1B965}"/>
          </ac:spMkLst>
        </pc:spChg>
        <pc:spChg chg="mod">
          <ac:chgData name="Michelle Airey" userId="b54b331a-3722-467d-a4d5-3863bb87248f" providerId="ADAL" clId="{5EA58FDA-1E05-4ACA-840F-A191ACD00AC5}" dt="2023-05-16T17:02:11.725" v="312" actId="1076"/>
          <ac:spMkLst>
            <pc:docMk/>
            <pc:sldMk cId="926952488" sldId="675"/>
            <ac:spMk id="34" creationId="{1F1D580D-8B31-DECB-7D78-74925D69A2A5}"/>
          </ac:spMkLst>
        </pc:spChg>
        <pc:spChg chg="mod">
          <ac:chgData name="Michelle Airey" userId="b54b331a-3722-467d-a4d5-3863bb87248f" providerId="ADAL" clId="{5EA58FDA-1E05-4ACA-840F-A191ACD00AC5}" dt="2023-05-16T17:01:07.112" v="272" actId="1076"/>
          <ac:spMkLst>
            <pc:docMk/>
            <pc:sldMk cId="926952488" sldId="675"/>
            <ac:spMk id="35" creationId="{45251846-A653-4374-8A29-698AFA441DE1}"/>
          </ac:spMkLst>
        </pc:spChg>
        <pc:spChg chg="mod">
          <ac:chgData name="Michelle Airey" userId="b54b331a-3722-467d-a4d5-3863bb87248f" providerId="ADAL" clId="{5EA58FDA-1E05-4ACA-840F-A191ACD00AC5}" dt="2023-05-16T17:01:04.026" v="271" actId="1076"/>
          <ac:spMkLst>
            <pc:docMk/>
            <pc:sldMk cId="926952488" sldId="675"/>
            <ac:spMk id="36" creationId="{8594EE15-E1DB-A98D-D710-0D934B6FE8F9}"/>
          </ac:spMkLst>
        </pc:spChg>
      </pc:sldChg>
      <pc:sldChg chg="modSp">
        <pc:chgData name="Michelle Airey" userId="b54b331a-3722-467d-a4d5-3863bb87248f" providerId="ADAL" clId="{5EA58FDA-1E05-4ACA-840F-A191ACD00AC5}" dt="2023-05-17T08:20:02.569" v="314" actId="1076"/>
        <pc:sldMkLst>
          <pc:docMk/>
          <pc:sldMk cId="0" sldId="676"/>
        </pc:sldMkLst>
        <pc:spChg chg="mod">
          <ac:chgData name="Michelle Airey" userId="b54b331a-3722-467d-a4d5-3863bb87248f" providerId="ADAL" clId="{5EA58FDA-1E05-4ACA-840F-A191ACD00AC5}" dt="2023-05-17T08:20:02.569" v="314" actId="1076"/>
          <ac:spMkLst>
            <pc:docMk/>
            <pc:sldMk cId="0" sldId="676"/>
            <ac:spMk id="10250" creationId="{00000000-0000-0000-0000-000000000000}"/>
          </ac:spMkLst>
        </pc:spChg>
      </pc:sldChg>
      <pc:sldChg chg="modSp">
        <pc:chgData name="Michelle Airey" userId="b54b331a-3722-467d-a4d5-3863bb87248f" providerId="ADAL" clId="{5EA58FDA-1E05-4ACA-840F-A191ACD00AC5}" dt="2023-05-17T08:20:12.607" v="317" actId="1076"/>
        <pc:sldMkLst>
          <pc:docMk/>
          <pc:sldMk cId="0" sldId="677"/>
        </pc:sldMkLst>
        <pc:spChg chg="mod">
          <ac:chgData name="Michelle Airey" userId="b54b331a-3722-467d-a4d5-3863bb87248f" providerId="ADAL" clId="{5EA58FDA-1E05-4ACA-840F-A191ACD00AC5}" dt="2023-05-17T08:20:12.607" v="317" actId="1076"/>
          <ac:spMkLst>
            <pc:docMk/>
            <pc:sldMk cId="0" sldId="677"/>
            <ac:spMk id="2054" creationId="{00000000-0000-0000-0000-000000000000}"/>
          </ac:spMkLst>
        </pc:spChg>
        <pc:spChg chg="mod">
          <ac:chgData name="Michelle Airey" userId="b54b331a-3722-467d-a4d5-3863bb87248f" providerId="ADAL" clId="{5EA58FDA-1E05-4ACA-840F-A191ACD00AC5}" dt="2023-05-17T08:20:09.011" v="316" actId="1076"/>
          <ac:spMkLst>
            <pc:docMk/>
            <pc:sldMk cId="0" sldId="677"/>
            <ac:spMk id="2055" creationId="{00000000-0000-0000-0000-000000000000}"/>
          </ac:spMkLst>
        </pc:spChg>
      </pc:sldChg>
      <pc:sldChg chg="del">
        <pc:chgData name="Michelle Airey" userId="b54b331a-3722-467d-a4d5-3863bb87248f" providerId="ADAL" clId="{5EA58FDA-1E05-4ACA-840F-A191ACD00AC5}" dt="2023-05-16T14:49:21.872" v="18" actId="47"/>
        <pc:sldMkLst>
          <pc:docMk/>
          <pc:sldMk cId="4242535412" sldId="903"/>
        </pc:sldMkLst>
      </pc:sldChg>
      <pc:sldChg chg="del">
        <pc:chgData name="Michelle Airey" userId="b54b331a-3722-467d-a4d5-3863bb87248f" providerId="ADAL" clId="{5EA58FDA-1E05-4ACA-840F-A191ACD00AC5}" dt="2023-05-16T14:49:22.019" v="19" actId="47"/>
        <pc:sldMkLst>
          <pc:docMk/>
          <pc:sldMk cId="1244980358" sldId="904"/>
        </pc:sldMkLst>
      </pc:sldChg>
      <pc:sldChg chg="del">
        <pc:chgData name="Michelle Airey" userId="b54b331a-3722-467d-a4d5-3863bb87248f" providerId="ADAL" clId="{5EA58FDA-1E05-4ACA-840F-A191ACD00AC5}" dt="2023-05-16T14:49:22.599" v="20" actId="47"/>
        <pc:sldMkLst>
          <pc:docMk/>
          <pc:sldMk cId="2162068987" sldId="905"/>
        </pc:sldMkLst>
      </pc:sldChg>
      <pc:sldChg chg="del">
        <pc:chgData name="Michelle Airey" userId="b54b331a-3722-467d-a4d5-3863bb87248f" providerId="ADAL" clId="{5EA58FDA-1E05-4ACA-840F-A191ACD00AC5}" dt="2023-05-16T14:49:22.727" v="21" actId="47"/>
        <pc:sldMkLst>
          <pc:docMk/>
          <pc:sldMk cId="4099712515" sldId="906"/>
        </pc:sldMkLst>
      </pc:sldChg>
      <pc:sldChg chg="del">
        <pc:chgData name="Michelle Airey" userId="b54b331a-3722-467d-a4d5-3863bb87248f" providerId="ADAL" clId="{5EA58FDA-1E05-4ACA-840F-A191ACD00AC5}" dt="2023-05-16T14:49:22.846" v="22" actId="47"/>
        <pc:sldMkLst>
          <pc:docMk/>
          <pc:sldMk cId="2205500588" sldId="907"/>
        </pc:sldMkLst>
      </pc:sldChg>
      <pc:sldChg chg="del">
        <pc:chgData name="Michelle Airey" userId="b54b331a-3722-467d-a4d5-3863bb87248f" providerId="ADAL" clId="{5EA58FDA-1E05-4ACA-840F-A191ACD00AC5}" dt="2023-05-16T14:49:23.161" v="23" actId="47"/>
        <pc:sldMkLst>
          <pc:docMk/>
          <pc:sldMk cId="991759338" sldId="908"/>
        </pc:sldMkLst>
      </pc:sldChg>
      <pc:sldChg chg="del">
        <pc:chgData name="Michelle Airey" userId="b54b331a-3722-467d-a4d5-3863bb87248f" providerId="ADAL" clId="{5EA58FDA-1E05-4ACA-840F-A191ACD00AC5}" dt="2023-05-16T14:49:23.277" v="24" actId="47"/>
        <pc:sldMkLst>
          <pc:docMk/>
          <pc:sldMk cId="1537385533" sldId="909"/>
        </pc:sldMkLst>
      </pc:sldChg>
      <pc:sldChg chg="del">
        <pc:chgData name="Michelle Airey" userId="b54b331a-3722-467d-a4d5-3863bb87248f" providerId="ADAL" clId="{5EA58FDA-1E05-4ACA-840F-A191ACD00AC5}" dt="2023-05-16T14:49:23.647" v="25" actId="47"/>
        <pc:sldMkLst>
          <pc:docMk/>
          <pc:sldMk cId="3468079356" sldId="910"/>
        </pc:sldMkLst>
      </pc:sldChg>
      <pc:sldChg chg="del">
        <pc:chgData name="Michelle Airey" userId="b54b331a-3722-467d-a4d5-3863bb87248f" providerId="ADAL" clId="{5EA58FDA-1E05-4ACA-840F-A191ACD00AC5}" dt="2023-05-16T14:49:23.955" v="26" actId="47"/>
        <pc:sldMkLst>
          <pc:docMk/>
          <pc:sldMk cId="1935112017" sldId="911"/>
        </pc:sldMkLst>
      </pc:sldChg>
      <pc:sldChg chg="del">
        <pc:chgData name="Michelle Airey" userId="b54b331a-3722-467d-a4d5-3863bb87248f" providerId="ADAL" clId="{5EA58FDA-1E05-4ACA-840F-A191ACD00AC5}" dt="2023-05-16T14:49:24.001" v="27" actId="47"/>
        <pc:sldMkLst>
          <pc:docMk/>
          <pc:sldMk cId="2435409262" sldId="912"/>
        </pc:sldMkLst>
      </pc:sldChg>
      <pc:sldChg chg="del">
        <pc:chgData name="Michelle Airey" userId="b54b331a-3722-467d-a4d5-3863bb87248f" providerId="ADAL" clId="{5EA58FDA-1E05-4ACA-840F-A191ACD00AC5}" dt="2023-05-16T14:49:24.665" v="28" actId="47"/>
        <pc:sldMkLst>
          <pc:docMk/>
          <pc:sldMk cId="2322252096" sldId="913"/>
        </pc:sldMkLst>
      </pc:sldChg>
      <pc:sldChg chg="del">
        <pc:chgData name="Michelle Airey" userId="b54b331a-3722-467d-a4d5-3863bb87248f" providerId="ADAL" clId="{5EA58FDA-1E05-4ACA-840F-A191ACD00AC5}" dt="2023-05-16T14:49:25.883" v="30" actId="47"/>
        <pc:sldMkLst>
          <pc:docMk/>
          <pc:sldMk cId="1775988489" sldId="915"/>
        </pc:sldMkLst>
      </pc:sldChg>
      <pc:sldChg chg="del">
        <pc:chgData name="Michelle Airey" userId="b54b331a-3722-467d-a4d5-3863bb87248f" providerId="ADAL" clId="{5EA58FDA-1E05-4ACA-840F-A191ACD00AC5}" dt="2023-05-16T14:49:26.613" v="31" actId="47"/>
        <pc:sldMkLst>
          <pc:docMk/>
          <pc:sldMk cId="3578626563" sldId="916"/>
        </pc:sldMkLst>
      </pc:sldChg>
      <pc:sldChg chg="ord">
        <pc:chgData name="Michelle Airey" userId="b54b331a-3722-467d-a4d5-3863bb87248f" providerId="ADAL" clId="{5EA58FDA-1E05-4ACA-840F-A191ACD00AC5}" dt="2023-05-17T08:30:00.914" v="549"/>
        <pc:sldMkLst>
          <pc:docMk/>
          <pc:sldMk cId="2005496977" sldId="929"/>
        </pc:sldMkLst>
      </pc:sldChg>
      <pc:sldChg chg="del">
        <pc:chgData name="Michelle Airey" userId="b54b331a-3722-467d-a4d5-3863bb87248f" providerId="ADAL" clId="{5EA58FDA-1E05-4ACA-840F-A191ACD00AC5}" dt="2023-05-16T14:49:25.082" v="29" actId="47"/>
        <pc:sldMkLst>
          <pc:docMk/>
          <pc:sldMk cId="414238093" sldId="937"/>
        </pc:sldMkLst>
      </pc:sldChg>
      <pc:sldChg chg="del">
        <pc:chgData name="Michelle Airey" userId="b54b331a-3722-467d-a4d5-3863bb87248f" providerId="ADAL" clId="{5EA58FDA-1E05-4ACA-840F-A191ACD00AC5}" dt="2023-05-16T14:49:27.623" v="32" actId="47"/>
        <pc:sldMkLst>
          <pc:docMk/>
          <pc:sldMk cId="4220712147" sldId="938"/>
        </pc:sldMkLst>
      </pc:sldChg>
      <pc:sldChg chg="del">
        <pc:chgData name="Michelle Airey" userId="b54b331a-3722-467d-a4d5-3863bb87248f" providerId="ADAL" clId="{5EA58FDA-1E05-4ACA-840F-A191ACD00AC5}" dt="2023-05-16T14:49:21.517" v="16" actId="47"/>
        <pc:sldMkLst>
          <pc:docMk/>
          <pc:sldMk cId="3106971338" sldId="939"/>
        </pc:sldMkLst>
      </pc:sldChg>
      <pc:sldChg chg="modSp del mod">
        <pc:chgData name="Michelle Airey" userId="b54b331a-3722-467d-a4d5-3863bb87248f" providerId="ADAL" clId="{5EA58FDA-1E05-4ACA-840F-A191ACD00AC5}" dt="2023-05-17T08:21:31.239" v="330" actId="47"/>
        <pc:sldMkLst>
          <pc:docMk/>
          <pc:sldMk cId="612537967" sldId="941"/>
        </pc:sldMkLst>
        <pc:spChg chg="mod">
          <ac:chgData name="Michelle Airey" userId="b54b331a-3722-467d-a4d5-3863bb87248f" providerId="ADAL" clId="{5EA58FDA-1E05-4ACA-840F-A191ACD00AC5}" dt="2023-05-17T08:21:18.380" v="326" actId="21"/>
          <ac:spMkLst>
            <pc:docMk/>
            <pc:sldMk cId="612537967" sldId="941"/>
            <ac:spMk id="3" creationId="{6BA5D206-6767-9441-BB7C-BD27AB6FD703}"/>
          </ac:spMkLst>
        </pc:spChg>
      </pc:sldChg>
      <pc:sldChg chg="modNotesTx">
        <pc:chgData name="Michelle Airey" userId="b54b331a-3722-467d-a4d5-3863bb87248f" providerId="ADAL" clId="{5EA58FDA-1E05-4ACA-840F-A191ACD00AC5}" dt="2023-05-17T08:25:19.818" v="481" actId="313"/>
        <pc:sldMkLst>
          <pc:docMk/>
          <pc:sldMk cId="3816164217" sldId="954"/>
        </pc:sldMkLst>
      </pc:sldChg>
      <pc:sldChg chg="modSp mod">
        <pc:chgData name="Michelle Airey" userId="b54b331a-3722-467d-a4d5-3863bb87248f" providerId="ADAL" clId="{5EA58FDA-1E05-4ACA-840F-A191ACD00AC5}" dt="2023-05-17T08:27:02.569" v="485" actId="20577"/>
        <pc:sldMkLst>
          <pc:docMk/>
          <pc:sldMk cId="1087306086" sldId="955"/>
        </pc:sldMkLst>
        <pc:spChg chg="mod">
          <ac:chgData name="Michelle Airey" userId="b54b331a-3722-467d-a4d5-3863bb87248f" providerId="ADAL" clId="{5EA58FDA-1E05-4ACA-840F-A191ACD00AC5}" dt="2023-05-17T08:27:02.569" v="485" actId="20577"/>
          <ac:spMkLst>
            <pc:docMk/>
            <pc:sldMk cId="1087306086" sldId="955"/>
            <ac:spMk id="4" creationId="{D9974EAF-4E43-00A3-A9D3-539E528C6F48}"/>
          </ac:spMkLst>
        </pc:spChg>
      </pc:sldChg>
      <pc:sldChg chg="modSp modNotesTx">
        <pc:chgData name="Michelle Airey" userId="b54b331a-3722-467d-a4d5-3863bb87248f" providerId="ADAL" clId="{5EA58FDA-1E05-4ACA-840F-A191ACD00AC5}" dt="2023-05-17T08:27:52.669" v="546" actId="20577"/>
        <pc:sldMkLst>
          <pc:docMk/>
          <pc:sldMk cId="441516188" sldId="957"/>
        </pc:sldMkLst>
        <pc:graphicFrameChg chg="mod">
          <ac:chgData name="Michelle Airey" userId="b54b331a-3722-467d-a4d5-3863bb87248f" providerId="ADAL" clId="{5EA58FDA-1E05-4ACA-840F-A191ACD00AC5}" dt="2023-05-17T08:27:42.654" v="516" actId="20577"/>
          <ac:graphicFrameMkLst>
            <pc:docMk/>
            <pc:sldMk cId="441516188" sldId="957"/>
            <ac:graphicFrameMk id="4" creationId="{A10FC4A9-AB70-E237-E73E-87E183EC0DA7}"/>
          </ac:graphicFrameMkLst>
        </pc:graphicFrameChg>
      </pc:sldChg>
      <pc:sldChg chg="add del setBg">
        <pc:chgData name="Michelle Airey" userId="b54b331a-3722-467d-a4d5-3863bb87248f" providerId="ADAL" clId="{5EA58FDA-1E05-4ACA-840F-A191ACD00AC5}" dt="2023-05-17T08:21:55.796" v="332"/>
        <pc:sldMkLst>
          <pc:docMk/>
          <pc:sldMk cId="973044145" sldId="960"/>
        </pc:sldMkLst>
      </pc:sldChg>
      <pc:sldChg chg="addSp delSp modSp mod">
        <pc:chgData name="Michelle Airey" userId="b54b331a-3722-467d-a4d5-3863bb87248f" providerId="ADAL" clId="{5EA58FDA-1E05-4ACA-840F-A191ACD00AC5}" dt="2023-05-17T08:24:06.178" v="376" actId="20577"/>
        <pc:sldMkLst>
          <pc:docMk/>
          <pc:sldMk cId="2254039573" sldId="960"/>
        </pc:sldMkLst>
        <pc:spChg chg="add mod">
          <ac:chgData name="Michelle Airey" userId="b54b331a-3722-467d-a4d5-3863bb87248f" providerId="ADAL" clId="{5EA58FDA-1E05-4ACA-840F-A191ACD00AC5}" dt="2023-05-17T08:23:37.719" v="357" actId="404"/>
          <ac:spMkLst>
            <pc:docMk/>
            <pc:sldMk cId="2254039573" sldId="960"/>
            <ac:spMk id="8" creationId="{44721650-F5E2-33F7-548E-14FBDF41635D}"/>
          </ac:spMkLst>
        </pc:spChg>
        <pc:spChg chg="add del">
          <ac:chgData name="Michelle Airey" userId="b54b331a-3722-467d-a4d5-3863bb87248f" providerId="ADAL" clId="{5EA58FDA-1E05-4ACA-840F-A191ACD00AC5}" dt="2023-05-17T08:22:07.639" v="334" actId="478"/>
          <ac:spMkLst>
            <pc:docMk/>
            <pc:sldMk cId="2254039573" sldId="960"/>
            <ac:spMk id="9" creationId="{D47349CE-14BA-F859-B1C0-22F7FAE3CEE2}"/>
          </ac:spMkLst>
        </pc:spChg>
        <pc:spChg chg="mod">
          <ac:chgData name="Michelle Airey" userId="b54b331a-3722-467d-a4d5-3863bb87248f" providerId="ADAL" clId="{5EA58FDA-1E05-4ACA-840F-A191ACD00AC5}" dt="2023-05-17T08:23:49.972" v="360" actId="20577"/>
          <ac:spMkLst>
            <pc:docMk/>
            <pc:sldMk cId="2254039573" sldId="960"/>
            <ac:spMk id="11" creationId="{4F781C2B-9BEE-7143-253C-5B93FDA39A95}"/>
          </ac:spMkLst>
        </pc:spChg>
        <pc:spChg chg="mod">
          <ac:chgData name="Michelle Airey" userId="b54b331a-3722-467d-a4d5-3863bb87248f" providerId="ADAL" clId="{5EA58FDA-1E05-4ACA-840F-A191ACD00AC5}" dt="2023-05-17T08:24:06.178" v="376" actId="20577"/>
          <ac:spMkLst>
            <pc:docMk/>
            <pc:sldMk cId="2254039573" sldId="960"/>
            <ac:spMk id="12" creationId="{DB93D314-B71D-AAA9-60DB-5FD85AECA697}"/>
          </ac:spMkLst>
        </pc:spChg>
        <pc:picChg chg="del">
          <ac:chgData name="Michelle Airey" userId="b54b331a-3722-467d-a4d5-3863bb87248f" providerId="ADAL" clId="{5EA58FDA-1E05-4ACA-840F-A191ACD00AC5}" dt="2023-05-17T08:22:09.519" v="335" actId="478"/>
          <ac:picMkLst>
            <pc:docMk/>
            <pc:sldMk cId="2254039573" sldId="960"/>
            <ac:picMk id="7" creationId="{A40F07EF-3AA9-F6FA-2E0D-CF397A54F960}"/>
          </ac:picMkLst>
        </pc:picChg>
      </pc:sldChg>
      <pc:sldChg chg="del">
        <pc:chgData name="Michelle Airey" userId="b54b331a-3722-467d-a4d5-3863bb87248f" providerId="ADAL" clId="{5EA58FDA-1E05-4ACA-840F-A191ACD00AC5}" dt="2023-05-17T08:40:54.709" v="550"/>
        <pc:sldMkLst>
          <pc:docMk/>
          <pc:sldMk cId="1263657768" sldId="962"/>
        </pc:sldMkLst>
      </pc:sldChg>
      <pc:sldChg chg="del">
        <pc:chgData name="Michelle Airey" userId="b54b331a-3722-467d-a4d5-3863bb87248f" providerId="ADAL" clId="{5EA58FDA-1E05-4ACA-840F-A191ACD00AC5}" dt="2023-05-17T08:40:54.709" v="550"/>
        <pc:sldMkLst>
          <pc:docMk/>
          <pc:sldMk cId="2427701984" sldId="963"/>
        </pc:sldMkLst>
      </pc:sldChg>
      <pc:sldChg chg="del">
        <pc:chgData name="Michelle Airey" userId="b54b331a-3722-467d-a4d5-3863bb87248f" providerId="ADAL" clId="{5EA58FDA-1E05-4ACA-840F-A191ACD00AC5}" dt="2023-05-17T08:40:54.709" v="550"/>
        <pc:sldMkLst>
          <pc:docMk/>
          <pc:sldMk cId="4123409326" sldId="964"/>
        </pc:sldMkLst>
      </pc:sldChg>
      <pc:sldChg chg="del">
        <pc:chgData name="Michelle Airey" userId="b54b331a-3722-467d-a4d5-3863bb87248f" providerId="ADAL" clId="{5EA58FDA-1E05-4ACA-840F-A191ACD00AC5}" dt="2023-05-17T08:40:54.709" v="550"/>
        <pc:sldMkLst>
          <pc:docMk/>
          <pc:sldMk cId="2266933408" sldId="965"/>
        </pc:sldMkLst>
      </pc:sldChg>
      <pc:sldChg chg="del">
        <pc:chgData name="Michelle Airey" userId="b54b331a-3722-467d-a4d5-3863bb87248f" providerId="ADAL" clId="{5EA58FDA-1E05-4ACA-840F-A191ACD00AC5}" dt="2023-05-17T08:40:54.709" v="550"/>
        <pc:sldMkLst>
          <pc:docMk/>
          <pc:sldMk cId="3145247167" sldId="966"/>
        </pc:sldMkLst>
      </pc:sldChg>
      <pc:sldChg chg="del">
        <pc:chgData name="Michelle Airey" userId="b54b331a-3722-467d-a4d5-3863bb87248f" providerId="ADAL" clId="{5EA58FDA-1E05-4ACA-840F-A191ACD00AC5}" dt="2023-05-17T08:40:54.709" v="550"/>
        <pc:sldMkLst>
          <pc:docMk/>
          <pc:sldMk cId="1593100418" sldId="967"/>
        </pc:sldMkLst>
      </pc:sldChg>
      <pc:sldChg chg="del">
        <pc:chgData name="Michelle Airey" userId="b54b331a-3722-467d-a4d5-3863bb87248f" providerId="ADAL" clId="{5EA58FDA-1E05-4ACA-840F-A191ACD00AC5}" dt="2023-05-17T08:40:54.709" v="550"/>
        <pc:sldMkLst>
          <pc:docMk/>
          <pc:sldMk cId="2262155117" sldId="968"/>
        </pc:sldMkLst>
      </pc:sldChg>
      <pc:sldChg chg="del">
        <pc:chgData name="Michelle Airey" userId="b54b331a-3722-467d-a4d5-3863bb87248f" providerId="ADAL" clId="{5EA58FDA-1E05-4ACA-840F-A191ACD00AC5}" dt="2023-05-17T08:40:54.709" v="550"/>
        <pc:sldMkLst>
          <pc:docMk/>
          <pc:sldMk cId="168287851" sldId="969"/>
        </pc:sldMkLst>
      </pc:sldChg>
      <pc:sldChg chg="del">
        <pc:chgData name="Michelle Airey" userId="b54b331a-3722-467d-a4d5-3863bb87248f" providerId="ADAL" clId="{5EA58FDA-1E05-4ACA-840F-A191ACD00AC5}" dt="2023-05-17T08:40:54.709" v="550"/>
        <pc:sldMkLst>
          <pc:docMk/>
          <pc:sldMk cId="1370628252" sldId="970"/>
        </pc:sldMkLst>
      </pc:sldChg>
      <pc:sldChg chg="del">
        <pc:chgData name="Michelle Airey" userId="b54b331a-3722-467d-a4d5-3863bb87248f" providerId="ADAL" clId="{5EA58FDA-1E05-4ACA-840F-A191ACD00AC5}" dt="2023-05-17T08:40:54.709" v="550"/>
        <pc:sldMkLst>
          <pc:docMk/>
          <pc:sldMk cId="3702637830" sldId="971"/>
        </pc:sldMkLst>
      </pc:sldChg>
      <pc:sldChg chg="del">
        <pc:chgData name="Michelle Airey" userId="b54b331a-3722-467d-a4d5-3863bb87248f" providerId="ADAL" clId="{5EA58FDA-1E05-4ACA-840F-A191ACD00AC5}" dt="2023-05-17T08:40:54.709" v="550"/>
        <pc:sldMkLst>
          <pc:docMk/>
          <pc:sldMk cId="930838846" sldId="972"/>
        </pc:sldMkLst>
      </pc:sldChg>
      <pc:sldChg chg="del">
        <pc:chgData name="Michelle Airey" userId="b54b331a-3722-467d-a4d5-3863bb87248f" providerId="ADAL" clId="{5EA58FDA-1E05-4ACA-840F-A191ACD00AC5}" dt="2023-05-17T08:40:54.709" v="550"/>
        <pc:sldMkLst>
          <pc:docMk/>
          <pc:sldMk cId="2500944388" sldId="973"/>
        </pc:sldMkLst>
      </pc:sldChg>
      <pc:sldChg chg="del">
        <pc:chgData name="Michelle Airey" userId="b54b331a-3722-467d-a4d5-3863bb87248f" providerId="ADAL" clId="{5EA58FDA-1E05-4ACA-840F-A191ACD00AC5}" dt="2023-05-17T08:40:54.709" v="550"/>
        <pc:sldMkLst>
          <pc:docMk/>
          <pc:sldMk cId="3481960089" sldId="974"/>
        </pc:sldMkLst>
      </pc:sldChg>
      <pc:sldChg chg="del">
        <pc:chgData name="Michelle Airey" userId="b54b331a-3722-467d-a4d5-3863bb87248f" providerId="ADAL" clId="{5EA58FDA-1E05-4ACA-840F-A191ACD00AC5}" dt="2023-05-17T08:40:54.709" v="550"/>
        <pc:sldMkLst>
          <pc:docMk/>
          <pc:sldMk cId="3956496088" sldId="975"/>
        </pc:sldMkLst>
      </pc:sldChg>
      <pc:sldChg chg="del">
        <pc:chgData name="Michelle Airey" userId="b54b331a-3722-467d-a4d5-3863bb87248f" providerId="ADAL" clId="{5EA58FDA-1E05-4ACA-840F-A191ACD00AC5}" dt="2023-05-17T08:40:54.709" v="550"/>
        <pc:sldMkLst>
          <pc:docMk/>
          <pc:sldMk cId="3996819117" sldId="976"/>
        </pc:sldMkLst>
      </pc:sldChg>
      <pc:sldMasterChg chg="del delSldLayout">
        <pc:chgData name="Michelle Airey" userId="b54b331a-3722-467d-a4d5-3863bb87248f" providerId="ADAL" clId="{5EA58FDA-1E05-4ACA-840F-A191ACD00AC5}" dt="2023-05-16T14:49:24.001" v="27" actId="47"/>
        <pc:sldMasterMkLst>
          <pc:docMk/>
          <pc:sldMasterMk cId="1961942383" sldId="2147483836"/>
        </pc:sldMasterMkLst>
        <pc:sldLayoutChg chg="del">
          <pc:chgData name="Michelle Airey" userId="b54b331a-3722-467d-a4d5-3863bb87248f" providerId="ADAL" clId="{5EA58FDA-1E05-4ACA-840F-A191ACD00AC5}" dt="2023-05-16T14:49:24.001" v="27" actId="47"/>
          <pc:sldLayoutMkLst>
            <pc:docMk/>
            <pc:sldMasterMk cId="1961942383" sldId="2147483836"/>
            <pc:sldLayoutMk cId="2846112457" sldId="2147483837"/>
          </pc:sldLayoutMkLst>
        </pc:sldLayoutChg>
        <pc:sldLayoutChg chg="del">
          <pc:chgData name="Michelle Airey" userId="b54b331a-3722-467d-a4d5-3863bb87248f" providerId="ADAL" clId="{5EA58FDA-1E05-4ACA-840F-A191ACD00AC5}" dt="2023-05-16T14:49:24.001" v="27" actId="47"/>
          <pc:sldLayoutMkLst>
            <pc:docMk/>
            <pc:sldMasterMk cId="1961942383" sldId="2147483836"/>
            <pc:sldLayoutMk cId="1897822153" sldId="2147483838"/>
          </pc:sldLayoutMkLst>
        </pc:sldLayoutChg>
        <pc:sldLayoutChg chg="del">
          <pc:chgData name="Michelle Airey" userId="b54b331a-3722-467d-a4d5-3863bb87248f" providerId="ADAL" clId="{5EA58FDA-1E05-4ACA-840F-A191ACD00AC5}" dt="2023-05-16T14:49:24.001" v="27" actId="47"/>
          <pc:sldLayoutMkLst>
            <pc:docMk/>
            <pc:sldMasterMk cId="1961942383" sldId="2147483836"/>
            <pc:sldLayoutMk cId="1698922552" sldId="2147483839"/>
          </pc:sldLayoutMkLst>
        </pc:sldLayoutChg>
        <pc:sldLayoutChg chg="del">
          <pc:chgData name="Michelle Airey" userId="b54b331a-3722-467d-a4d5-3863bb87248f" providerId="ADAL" clId="{5EA58FDA-1E05-4ACA-840F-A191ACD00AC5}" dt="2023-05-16T14:49:24.001" v="27" actId="47"/>
          <pc:sldLayoutMkLst>
            <pc:docMk/>
            <pc:sldMasterMk cId="1961942383" sldId="2147483836"/>
            <pc:sldLayoutMk cId="3747466001" sldId="2147483840"/>
          </pc:sldLayoutMkLst>
        </pc:sldLayoutChg>
        <pc:sldLayoutChg chg="del">
          <pc:chgData name="Michelle Airey" userId="b54b331a-3722-467d-a4d5-3863bb87248f" providerId="ADAL" clId="{5EA58FDA-1E05-4ACA-840F-A191ACD00AC5}" dt="2023-05-16T14:49:24.001" v="27" actId="47"/>
          <pc:sldLayoutMkLst>
            <pc:docMk/>
            <pc:sldMasterMk cId="1961942383" sldId="2147483836"/>
            <pc:sldLayoutMk cId="2341092323" sldId="2147483841"/>
          </pc:sldLayoutMkLst>
        </pc:sldLayoutChg>
        <pc:sldLayoutChg chg="del">
          <pc:chgData name="Michelle Airey" userId="b54b331a-3722-467d-a4d5-3863bb87248f" providerId="ADAL" clId="{5EA58FDA-1E05-4ACA-840F-A191ACD00AC5}" dt="2023-05-16T14:49:24.001" v="27" actId="47"/>
          <pc:sldLayoutMkLst>
            <pc:docMk/>
            <pc:sldMasterMk cId="1961942383" sldId="2147483836"/>
            <pc:sldLayoutMk cId="1885519972" sldId="2147483842"/>
          </pc:sldLayoutMkLst>
        </pc:sldLayoutChg>
      </pc:sldMasterChg>
      <pc:sldMasterChg chg="del delSldLayout">
        <pc:chgData name="Michelle Airey" userId="b54b331a-3722-467d-a4d5-3863bb87248f" providerId="ADAL" clId="{5EA58FDA-1E05-4ACA-840F-A191ACD00AC5}" dt="2023-05-16T14:49:21.517" v="16" actId="47"/>
        <pc:sldMasterMkLst>
          <pc:docMk/>
          <pc:sldMasterMk cId="3743207503" sldId="2147483843"/>
        </pc:sldMasterMkLst>
        <pc:sldLayoutChg chg="del">
          <pc:chgData name="Michelle Airey" userId="b54b331a-3722-467d-a4d5-3863bb87248f" providerId="ADAL" clId="{5EA58FDA-1E05-4ACA-840F-A191ACD00AC5}" dt="2023-05-16T14:49:21.517" v="16" actId="47"/>
          <pc:sldLayoutMkLst>
            <pc:docMk/>
            <pc:sldMasterMk cId="3743207503" sldId="2147483843"/>
            <pc:sldLayoutMk cId="235223075" sldId="2147483844"/>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2341547345" sldId="2147483845"/>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207790552" sldId="2147483846"/>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301544138" sldId="2147483847"/>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3697266946" sldId="2147483848"/>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2027787510" sldId="2147483849"/>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2026434886" sldId="2147483850"/>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160677042" sldId="2147483851"/>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376834248" sldId="2147483852"/>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3744114086" sldId="2147483853"/>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3667252940" sldId="2147483854"/>
          </pc:sldLayoutMkLst>
        </pc:sldLayoutChg>
        <pc:sldLayoutChg chg="del">
          <pc:chgData name="Michelle Airey" userId="b54b331a-3722-467d-a4d5-3863bb87248f" providerId="ADAL" clId="{5EA58FDA-1E05-4ACA-840F-A191ACD00AC5}" dt="2023-05-16T14:49:21.517" v="16" actId="47"/>
          <pc:sldLayoutMkLst>
            <pc:docMk/>
            <pc:sldMasterMk cId="3743207503" sldId="2147483843"/>
            <pc:sldLayoutMk cId="62675351" sldId="2147483855"/>
          </pc:sldLayoutMkLst>
        </pc:sldLayoutChg>
      </pc:sldMasterChg>
    </pc:docChg>
  </pc:docChgLst>
  <pc:docChgLst>
    <pc:chgData name="Maisy Hockey" userId="3745982e-998d-4eb0-81d8-feb2135e4ac9" providerId="ADAL" clId="{6DE32E00-B800-47ED-9C94-4244DDCFDB27}"/>
    <pc:docChg chg="custSel modSld">
      <pc:chgData name="Maisy Hockey" userId="3745982e-998d-4eb0-81d8-feb2135e4ac9" providerId="ADAL" clId="{6DE32E00-B800-47ED-9C94-4244DDCFDB27}" dt="2023-05-17T09:06:10.799" v="83" actId="20577"/>
      <pc:docMkLst>
        <pc:docMk/>
      </pc:docMkLst>
      <pc:sldChg chg="modSp mod">
        <pc:chgData name="Maisy Hockey" userId="3745982e-998d-4eb0-81d8-feb2135e4ac9" providerId="ADAL" clId="{6DE32E00-B800-47ED-9C94-4244DDCFDB27}" dt="2023-05-17T09:06:10.799" v="83" actId="20577"/>
        <pc:sldMkLst>
          <pc:docMk/>
          <pc:sldMk cId="1818673500" sldId="640"/>
        </pc:sldMkLst>
        <pc:spChg chg="mod">
          <ac:chgData name="Maisy Hockey" userId="3745982e-998d-4eb0-81d8-feb2135e4ac9" providerId="ADAL" clId="{6DE32E00-B800-47ED-9C94-4244DDCFDB27}" dt="2023-05-17T09:06:10.799" v="83" actId="20577"/>
          <ac:spMkLst>
            <pc:docMk/>
            <pc:sldMk cId="1818673500" sldId="640"/>
            <ac:spMk id="3" creationId="{8AB2E596-BAC0-0082-EA6F-32EE05CFC140}"/>
          </ac:spMkLst>
        </pc:spChg>
      </pc:sldChg>
    </pc:docChg>
  </pc:docChgLst>
  <pc:docChgLst>
    <pc:chgData name="Sharon Davies" userId="S::sharondavies@hcpa.co.uk::07fd1998-b0d6-49d7-94d7-ae3389f23820" providerId="AD" clId="Web-{345D90BB-EC4D-8DBA-CAC8-11521B3408E1}"/>
    <pc:docChg chg="modSld">
      <pc:chgData name="Sharon Davies" userId="S::sharondavies@hcpa.co.uk::07fd1998-b0d6-49d7-94d7-ae3389f23820" providerId="AD" clId="Web-{345D90BB-EC4D-8DBA-CAC8-11521B3408E1}" dt="2023-05-16T20:38:31.605" v="5"/>
      <pc:docMkLst>
        <pc:docMk/>
      </pc:docMkLst>
      <pc:sldChg chg="modSp modNotes">
        <pc:chgData name="Sharon Davies" userId="S::sharondavies@hcpa.co.uk::07fd1998-b0d6-49d7-94d7-ae3389f23820" providerId="AD" clId="Web-{345D90BB-EC4D-8DBA-CAC8-11521B3408E1}" dt="2023-05-16T20:37:37.494" v="4"/>
        <pc:sldMkLst>
          <pc:docMk/>
          <pc:sldMk cId="2205965826" sldId="944"/>
        </pc:sldMkLst>
        <pc:spChg chg="mod">
          <ac:chgData name="Sharon Davies" userId="S::sharondavies@hcpa.co.uk::07fd1998-b0d6-49d7-94d7-ae3389f23820" providerId="AD" clId="Web-{345D90BB-EC4D-8DBA-CAC8-11521B3408E1}" dt="2023-05-16T20:37:13.462" v="2" actId="20577"/>
          <ac:spMkLst>
            <pc:docMk/>
            <pc:sldMk cId="2205965826" sldId="944"/>
            <ac:spMk id="3" creationId="{0DF243A6-FC7B-5F30-4096-F07C19D987FB}"/>
          </ac:spMkLst>
        </pc:spChg>
      </pc:sldChg>
      <pc:sldChg chg="modNotes">
        <pc:chgData name="Sharon Davies" userId="S::sharondavies@hcpa.co.uk::07fd1998-b0d6-49d7-94d7-ae3389f23820" providerId="AD" clId="Web-{345D90BB-EC4D-8DBA-CAC8-11521B3408E1}" dt="2023-05-16T20:38:31.605" v="5"/>
        <pc:sldMkLst>
          <pc:docMk/>
          <pc:sldMk cId="156058851" sldId="947"/>
        </pc:sldMkLst>
      </pc:sldChg>
    </pc:docChg>
  </pc:docChgLst>
  <pc:docChgLst>
    <pc:chgData name="Sarah Scott-Foster" userId="S::sarahscottfoster@hcpa.co.uk::9035b8f9-b0c8-4f1f-a101-24901db6ffb0" providerId="AD" clId="Web-{55E844FB-EB15-4667-BD21-349D62F7D000}"/>
    <pc:docChg chg="addSld delSld modSld sldOrd addMainMaster">
      <pc:chgData name="Sarah Scott-Foster" userId="S::sarahscottfoster@hcpa.co.uk::9035b8f9-b0c8-4f1f-a101-24901db6ffb0" providerId="AD" clId="Web-{55E844FB-EB15-4667-BD21-349D62F7D000}" dt="2023-05-09T10:48:11.026" v="7"/>
      <pc:docMkLst>
        <pc:docMk/>
      </pc:docMkLst>
      <pc:sldChg chg="add del">
        <pc:chgData name="Sarah Scott-Foster" userId="S::sarahscottfoster@hcpa.co.uk::9035b8f9-b0c8-4f1f-a101-24901db6ffb0" providerId="AD" clId="Web-{55E844FB-EB15-4667-BD21-349D62F7D000}" dt="2023-05-09T10:46:35.226" v="1"/>
        <pc:sldMkLst>
          <pc:docMk/>
          <pc:sldMk cId="725406565" sldId="672"/>
        </pc:sldMkLst>
      </pc:sldChg>
      <pc:sldChg chg="add ord">
        <pc:chgData name="Sarah Scott-Foster" userId="S::sarahscottfoster@hcpa.co.uk::9035b8f9-b0c8-4f1f-a101-24901db6ffb0" providerId="AD" clId="Web-{55E844FB-EB15-4667-BD21-349D62F7D000}" dt="2023-05-09T10:47:07.149" v="3"/>
        <pc:sldMkLst>
          <pc:docMk/>
          <pc:sldMk cId="1036982729" sldId="672"/>
        </pc:sldMkLst>
      </pc:sldChg>
      <pc:sldChg chg="modSp add">
        <pc:chgData name="Sarah Scott-Foster" userId="S::sarahscottfoster@hcpa.co.uk::9035b8f9-b0c8-4f1f-a101-24901db6ffb0" providerId="AD" clId="Web-{55E844FB-EB15-4667-BD21-349D62F7D000}" dt="2023-05-09T10:48:05.634" v="5" actId="20577"/>
        <pc:sldMkLst>
          <pc:docMk/>
          <pc:sldMk cId="3033439196" sldId="673"/>
        </pc:sldMkLst>
        <pc:spChg chg="mod">
          <ac:chgData name="Sarah Scott-Foster" userId="S::sarahscottfoster@hcpa.co.uk::9035b8f9-b0c8-4f1f-a101-24901db6ffb0" providerId="AD" clId="Web-{55E844FB-EB15-4667-BD21-349D62F7D000}" dt="2023-05-09T10:48:05.634" v="5" actId="20577"/>
          <ac:spMkLst>
            <pc:docMk/>
            <pc:sldMk cId="3033439196" sldId="673"/>
            <ac:spMk id="6" creationId="{1DF36C68-C34D-A266-C941-DCB632AF94D7}"/>
          </ac:spMkLst>
        </pc:spChg>
      </pc:sldChg>
      <pc:sldChg chg="add ord replId">
        <pc:chgData name="Sarah Scott-Foster" userId="S::sarahscottfoster@hcpa.co.uk::9035b8f9-b0c8-4f1f-a101-24901db6ffb0" providerId="AD" clId="Web-{55E844FB-EB15-4667-BD21-349D62F7D000}" dt="2023-05-09T10:48:11.026" v="7"/>
        <pc:sldMkLst>
          <pc:docMk/>
          <pc:sldMk cId="3820185029" sldId="674"/>
        </pc:sldMkLst>
      </pc:sldChg>
      <pc:sldMasterChg chg="add addSldLayout">
        <pc:chgData name="Sarah Scott-Foster" userId="S::sarahscottfoster@hcpa.co.uk::9035b8f9-b0c8-4f1f-a101-24901db6ffb0" providerId="AD" clId="Web-{55E844FB-EB15-4667-BD21-349D62F7D000}" dt="2023-05-09T10:46:42.742" v="2"/>
        <pc:sldMasterMkLst>
          <pc:docMk/>
          <pc:sldMasterMk cId="490799497" sldId="2147483784"/>
        </pc:sldMasterMkLst>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1092393740" sldId="2147483785"/>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868632506" sldId="2147483786"/>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1061991249" sldId="2147483787"/>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2314666429" sldId="2147483788"/>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3744389083" sldId="2147483789"/>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3768332935" sldId="2147483790"/>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26866315" sldId="2147483791"/>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3857757053" sldId="2147483792"/>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1772794812" sldId="2147483793"/>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398476567" sldId="2147483794"/>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2635523619" sldId="2147483795"/>
          </pc:sldLayoutMkLst>
        </pc:sldLayoutChg>
        <pc:sldLayoutChg chg="add">
          <pc:chgData name="Sarah Scott-Foster" userId="S::sarahscottfoster@hcpa.co.uk::9035b8f9-b0c8-4f1f-a101-24901db6ffb0" providerId="AD" clId="Web-{55E844FB-EB15-4667-BD21-349D62F7D000}" dt="2023-05-09T10:46:42.742" v="2"/>
          <pc:sldLayoutMkLst>
            <pc:docMk/>
            <pc:sldMasterMk cId="490799497" sldId="2147483784"/>
            <pc:sldLayoutMk cId="3781154505" sldId="2147483821"/>
          </pc:sldLayoutMkLst>
        </pc:sldLayoutChg>
      </pc:sldMaster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svg"/><Relationship Id="rId1" Type="http://schemas.openxmlformats.org/officeDocument/2006/relationships/image" Target="../media/image140.png"/><Relationship Id="rId6" Type="http://schemas.openxmlformats.org/officeDocument/2006/relationships/image" Target="../media/image145.svg"/><Relationship Id="rId5" Type="http://schemas.openxmlformats.org/officeDocument/2006/relationships/image" Target="../media/image144.png"/><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svg"/><Relationship Id="rId1" Type="http://schemas.openxmlformats.org/officeDocument/2006/relationships/image" Target="../media/image140.png"/><Relationship Id="rId6" Type="http://schemas.openxmlformats.org/officeDocument/2006/relationships/image" Target="../media/image145.svg"/><Relationship Id="rId5" Type="http://schemas.openxmlformats.org/officeDocument/2006/relationships/image" Target="../media/image144.png"/><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57EFDA-E590-4F48-870B-A10750F4F967}"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3DA1E7B7-EF0A-43D7-A4B3-4719CD6AE9EA}">
      <dgm:prSet/>
      <dgm:spPr/>
      <dgm:t>
        <a:bodyPr/>
        <a:lstStyle/>
        <a:p>
          <a:r>
            <a:rPr lang="en-GB"/>
            <a:t>If you get the staff culture right, you will create a culture </a:t>
          </a:r>
          <a:r>
            <a:rPr lang="en-GB">
              <a:solidFill>
                <a:schemeClr val="tx1"/>
              </a:solidFill>
            </a:rPr>
            <a:t>where staff are also thinking about the people you support </a:t>
          </a:r>
          <a:r>
            <a:rPr lang="en-GB"/>
            <a:t>and want them to have a culturally appropriate experience</a:t>
          </a:r>
          <a:endParaRPr lang="en-US"/>
        </a:p>
      </dgm:t>
    </dgm:pt>
    <dgm:pt modelId="{927ED005-2123-416C-BD5A-252AA47DF7DF}" type="parTrans" cxnId="{6787A3CF-A4B5-4C9D-ACEB-30B13752A473}">
      <dgm:prSet/>
      <dgm:spPr/>
      <dgm:t>
        <a:bodyPr/>
        <a:lstStyle/>
        <a:p>
          <a:endParaRPr lang="en-US"/>
        </a:p>
      </dgm:t>
    </dgm:pt>
    <dgm:pt modelId="{0300B71C-301D-4032-92DA-250F7DD102E6}" type="sibTrans" cxnId="{6787A3CF-A4B5-4C9D-ACEB-30B13752A473}">
      <dgm:prSet/>
      <dgm:spPr/>
      <dgm:t>
        <a:bodyPr/>
        <a:lstStyle/>
        <a:p>
          <a:endParaRPr lang="en-US"/>
        </a:p>
      </dgm:t>
    </dgm:pt>
    <dgm:pt modelId="{7CA82AAC-3016-4310-80C1-6A644386C281}">
      <dgm:prSet/>
      <dgm:spPr/>
      <dgm:t>
        <a:bodyPr/>
        <a:lstStyle/>
        <a:p>
          <a:r>
            <a:rPr lang="en-US" b="0" i="0"/>
            <a:t>Everyone is part of a culture. People need their culture to be recognised and their cultural needs met to feel happy and comfortable. But some people's cultural needs are more likely to be met because they are closer to cultural norms in the service.</a:t>
          </a:r>
          <a:endParaRPr lang="en-US"/>
        </a:p>
      </dgm:t>
    </dgm:pt>
    <dgm:pt modelId="{F59EA816-56A5-4BC1-BE85-98EBBA00C9AC}" type="parTrans" cxnId="{ED05D8C8-9CBE-47E6-8C0C-526C57D66349}">
      <dgm:prSet/>
      <dgm:spPr/>
      <dgm:t>
        <a:bodyPr/>
        <a:lstStyle/>
        <a:p>
          <a:endParaRPr lang="en-US"/>
        </a:p>
      </dgm:t>
    </dgm:pt>
    <dgm:pt modelId="{422AAD71-7CB0-4408-8CC6-6E59A0754B4C}" type="sibTrans" cxnId="{ED05D8C8-9CBE-47E6-8C0C-526C57D66349}">
      <dgm:prSet/>
      <dgm:spPr/>
      <dgm:t>
        <a:bodyPr/>
        <a:lstStyle/>
        <a:p>
          <a:endParaRPr lang="en-US"/>
        </a:p>
      </dgm:t>
    </dgm:pt>
    <dgm:pt modelId="{BECD406D-B192-4D98-AD9D-2C12EB2F7A30}">
      <dgm:prSet/>
      <dgm:spPr/>
      <dgm:t>
        <a:bodyPr/>
        <a:lstStyle/>
        <a:p>
          <a:r>
            <a:rPr lang="en-US" b="0" i="0"/>
            <a:t>You do not have to be an expert on different cultures. But it helps to understand how culture can affect aspects of care.</a:t>
          </a:r>
          <a:endParaRPr lang="en-US"/>
        </a:p>
      </dgm:t>
    </dgm:pt>
    <dgm:pt modelId="{26762115-A523-47E0-90BF-7DE0CC9DD7EC}" type="parTrans" cxnId="{8B4C9CFA-DB1D-4E01-8CF6-651670B3792B}">
      <dgm:prSet/>
      <dgm:spPr/>
      <dgm:t>
        <a:bodyPr/>
        <a:lstStyle/>
        <a:p>
          <a:endParaRPr lang="en-US"/>
        </a:p>
      </dgm:t>
    </dgm:pt>
    <dgm:pt modelId="{B9BA9EA4-D17B-4FA6-8725-37ADA145DD4D}" type="sibTrans" cxnId="{8B4C9CFA-DB1D-4E01-8CF6-651670B3792B}">
      <dgm:prSet/>
      <dgm:spPr/>
      <dgm:t>
        <a:bodyPr/>
        <a:lstStyle/>
        <a:p>
          <a:endParaRPr lang="en-US"/>
        </a:p>
      </dgm:t>
    </dgm:pt>
    <dgm:pt modelId="{D2805D7C-2D43-4245-A947-3DA50926A1FB}" type="pres">
      <dgm:prSet presAssocID="{C257EFDA-E590-4F48-870B-A10750F4F967}" presName="Name0" presStyleCnt="0">
        <dgm:presLayoutVars>
          <dgm:dir/>
          <dgm:resizeHandles val="exact"/>
        </dgm:presLayoutVars>
      </dgm:prSet>
      <dgm:spPr/>
    </dgm:pt>
    <dgm:pt modelId="{878F3C54-1398-44E7-91E8-30C62505DBEB}" type="pres">
      <dgm:prSet presAssocID="{3DA1E7B7-EF0A-43D7-A4B3-4719CD6AE9EA}" presName="node" presStyleLbl="node1" presStyleIdx="0" presStyleCnt="3">
        <dgm:presLayoutVars>
          <dgm:bulletEnabled val="1"/>
        </dgm:presLayoutVars>
      </dgm:prSet>
      <dgm:spPr/>
    </dgm:pt>
    <dgm:pt modelId="{1FF275DE-38D6-444B-A9AC-B0F8C83AC791}" type="pres">
      <dgm:prSet presAssocID="{0300B71C-301D-4032-92DA-250F7DD102E6}" presName="sibTrans" presStyleLbl="sibTrans2D1" presStyleIdx="0" presStyleCnt="2"/>
      <dgm:spPr/>
    </dgm:pt>
    <dgm:pt modelId="{B7B8DD55-5C28-4FCA-8089-00D4A54A5E3A}" type="pres">
      <dgm:prSet presAssocID="{0300B71C-301D-4032-92DA-250F7DD102E6}" presName="connectorText" presStyleLbl="sibTrans2D1" presStyleIdx="0" presStyleCnt="2"/>
      <dgm:spPr/>
    </dgm:pt>
    <dgm:pt modelId="{97F57682-3797-4BFB-8B53-99CAE58C62B4}" type="pres">
      <dgm:prSet presAssocID="{7CA82AAC-3016-4310-80C1-6A644386C281}" presName="node" presStyleLbl="node1" presStyleIdx="1" presStyleCnt="3">
        <dgm:presLayoutVars>
          <dgm:bulletEnabled val="1"/>
        </dgm:presLayoutVars>
      </dgm:prSet>
      <dgm:spPr/>
    </dgm:pt>
    <dgm:pt modelId="{273006CC-2173-460C-9CC2-35612376B199}" type="pres">
      <dgm:prSet presAssocID="{422AAD71-7CB0-4408-8CC6-6E59A0754B4C}" presName="sibTrans" presStyleLbl="sibTrans2D1" presStyleIdx="1" presStyleCnt="2"/>
      <dgm:spPr/>
    </dgm:pt>
    <dgm:pt modelId="{096DA942-61FB-483F-87E6-0D3B56B45864}" type="pres">
      <dgm:prSet presAssocID="{422AAD71-7CB0-4408-8CC6-6E59A0754B4C}" presName="connectorText" presStyleLbl="sibTrans2D1" presStyleIdx="1" presStyleCnt="2"/>
      <dgm:spPr/>
    </dgm:pt>
    <dgm:pt modelId="{E718D3F3-E152-4067-B7A9-4B8147F7B717}" type="pres">
      <dgm:prSet presAssocID="{BECD406D-B192-4D98-AD9D-2C12EB2F7A30}" presName="node" presStyleLbl="node1" presStyleIdx="2" presStyleCnt="3">
        <dgm:presLayoutVars>
          <dgm:bulletEnabled val="1"/>
        </dgm:presLayoutVars>
      </dgm:prSet>
      <dgm:spPr/>
    </dgm:pt>
  </dgm:ptLst>
  <dgm:cxnLst>
    <dgm:cxn modelId="{A3A90612-C475-4A5D-A7FC-C78DDEA367CD}" type="presOf" srcId="{422AAD71-7CB0-4408-8CC6-6E59A0754B4C}" destId="{273006CC-2173-460C-9CC2-35612376B199}" srcOrd="0" destOrd="0" presId="urn:microsoft.com/office/officeart/2005/8/layout/process1"/>
    <dgm:cxn modelId="{1F17966F-5BEA-4125-A7B9-6D36DC9A4BA3}" type="presOf" srcId="{BECD406D-B192-4D98-AD9D-2C12EB2F7A30}" destId="{E718D3F3-E152-4067-B7A9-4B8147F7B717}" srcOrd="0" destOrd="0" presId="urn:microsoft.com/office/officeart/2005/8/layout/process1"/>
    <dgm:cxn modelId="{70672395-D2DE-4675-8728-ECC97D1B80BA}" type="presOf" srcId="{422AAD71-7CB0-4408-8CC6-6E59A0754B4C}" destId="{096DA942-61FB-483F-87E6-0D3B56B45864}" srcOrd="1" destOrd="0" presId="urn:microsoft.com/office/officeart/2005/8/layout/process1"/>
    <dgm:cxn modelId="{429F0E96-22B2-4D24-930D-1E4BAD82205E}" type="presOf" srcId="{7CA82AAC-3016-4310-80C1-6A644386C281}" destId="{97F57682-3797-4BFB-8B53-99CAE58C62B4}" srcOrd="0" destOrd="0" presId="urn:microsoft.com/office/officeart/2005/8/layout/process1"/>
    <dgm:cxn modelId="{CDB46E9D-6BAE-4EF5-9472-F879B07E7C7D}" type="presOf" srcId="{0300B71C-301D-4032-92DA-250F7DD102E6}" destId="{B7B8DD55-5C28-4FCA-8089-00D4A54A5E3A}" srcOrd="1" destOrd="0" presId="urn:microsoft.com/office/officeart/2005/8/layout/process1"/>
    <dgm:cxn modelId="{1A773FA5-9740-4F3F-A73B-18868A491797}" type="presOf" srcId="{C257EFDA-E590-4F48-870B-A10750F4F967}" destId="{D2805D7C-2D43-4245-A947-3DA50926A1FB}" srcOrd="0" destOrd="0" presId="urn:microsoft.com/office/officeart/2005/8/layout/process1"/>
    <dgm:cxn modelId="{ED05D8C8-9CBE-47E6-8C0C-526C57D66349}" srcId="{C257EFDA-E590-4F48-870B-A10750F4F967}" destId="{7CA82AAC-3016-4310-80C1-6A644386C281}" srcOrd="1" destOrd="0" parTransId="{F59EA816-56A5-4BC1-BE85-98EBBA00C9AC}" sibTransId="{422AAD71-7CB0-4408-8CC6-6E59A0754B4C}"/>
    <dgm:cxn modelId="{BBCD9CCE-7494-4691-B920-5A430A99BC72}" type="presOf" srcId="{3DA1E7B7-EF0A-43D7-A4B3-4719CD6AE9EA}" destId="{878F3C54-1398-44E7-91E8-30C62505DBEB}" srcOrd="0" destOrd="0" presId="urn:microsoft.com/office/officeart/2005/8/layout/process1"/>
    <dgm:cxn modelId="{6787A3CF-A4B5-4C9D-ACEB-30B13752A473}" srcId="{C257EFDA-E590-4F48-870B-A10750F4F967}" destId="{3DA1E7B7-EF0A-43D7-A4B3-4719CD6AE9EA}" srcOrd="0" destOrd="0" parTransId="{927ED005-2123-416C-BD5A-252AA47DF7DF}" sibTransId="{0300B71C-301D-4032-92DA-250F7DD102E6}"/>
    <dgm:cxn modelId="{8A225CE6-64B5-4CDF-ABFE-1A00156E0442}" type="presOf" srcId="{0300B71C-301D-4032-92DA-250F7DD102E6}" destId="{1FF275DE-38D6-444B-A9AC-B0F8C83AC791}" srcOrd="0" destOrd="0" presId="urn:microsoft.com/office/officeart/2005/8/layout/process1"/>
    <dgm:cxn modelId="{8B4C9CFA-DB1D-4E01-8CF6-651670B3792B}" srcId="{C257EFDA-E590-4F48-870B-A10750F4F967}" destId="{BECD406D-B192-4D98-AD9D-2C12EB2F7A30}" srcOrd="2" destOrd="0" parTransId="{26762115-A523-47E0-90BF-7DE0CC9DD7EC}" sibTransId="{B9BA9EA4-D17B-4FA6-8725-37ADA145DD4D}"/>
    <dgm:cxn modelId="{DC09B3C9-C7BA-4260-BA0C-426BA8C0F441}" type="presParOf" srcId="{D2805D7C-2D43-4245-A947-3DA50926A1FB}" destId="{878F3C54-1398-44E7-91E8-30C62505DBEB}" srcOrd="0" destOrd="0" presId="urn:microsoft.com/office/officeart/2005/8/layout/process1"/>
    <dgm:cxn modelId="{E4F1A041-D99E-4FBF-A32D-37352A3C9ECF}" type="presParOf" srcId="{D2805D7C-2D43-4245-A947-3DA50926A1FB}" destId="{1FF275DE-38D6-444B-A9AC-B0F8C83AC791}" srcOrd="1" destOrd="0" presId="urn:microsoft.com/office/officeart/2005/8/layout/process1"/>
    <dgm:cxn modelId="{C9AD2E44-35F0-408F-9C25-D2DFE8C0D19B}" type="presParOf" srcId="{1FF275DE-38D6-444B-A9AC-B0F8C83AC791}" destId="{B7B8DD55-5C28-4FCA-8089-00D4A54A5E3A}" srcOrd="0" destOrd="0" presId="urn:microsoft.com/office/officeart/2005/8/layout/process1"/>
    <dgm:cxn modelId="{CD729327-DC66-4CAF-AF64-AB4FFDCD9AFF}" type="presParOf" srcId="{D2805D7C-2D43-4245-A947-3DA50926A1FB}" destId="{97F57682-3797-4BFB-8B53-99CAE58C62B4}" srcOrd="2" destOrd="0" presId="urn:microsoft.com/office/officeart/2005/8/layout/process1"/>
    <dgm:cxn modelId="{C7BA4441-6940-4685-A22E-2266767B79BE}" type="presParOf" srcId="{D2805D7C-2D43-4245-A947-3DA50926A1FB}" destId="{273006CC-2173-460C-9CC2-35612376B199}" srcOrd="3" destOrd="0" presId="urn:microsoft.com/office/officeart/2005/8/layout/process1"/>
    <dgm:cxn modelId="{B9AC01F3-DC35-4CAD-A39E-29CF9FF483BC}" type="presParOf" srcId="{273006CC-2173-460C-9CC2-35612376B199}" destId="{096DA942-61FB-483F-87E6-0D3B56B45864}" srcOrd="0" destOrd="0" presId="urn:microsoft.com/office/officeart/2005/8/layout/process1"/>
    <dgm:cxn modelId="{DFEAE2BA-B00E-406F-A00F-B98A63D8C4A6}" type="presParOf" srcId="{D2805D7C-2D43-4245-A947-3DA50926A1FB}" destId="{E718D3F3-E152-4067-B7A9-4B8147F7B71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C5D91-6D99-4027-BD6A-C51D8E5C90CA}" type="doc">
      <dgm:prSet loTypeId="urn:microsoft.com/office/officeart/2005/8/layout/default" loCatId="list" qsTypeId="urn:microsoft.com/office/officeart/2005/8/quickstyle/simple2" qsCatId="simple" csTypeId="urn:microsoft.com/office/officeart/2005/8/colors/accent1_3" csCatId="accent1" phldr="1"/>
      <dgm:spPr/>
      <dgm:t>
        <a:bodyPr/>
        <a:lstStyle/>
        <a:p>
          <a:endParaRPr lang="en-US"/>
        </a:p>
      </dgm:t>
    </dgm:pt>
    <dgm:pt modelId="{F5EFCEE3-F585-46DA-AF65-8A1E24F4FCCC}">
      <dgm:prSet/>
      <dgm:spPr/>
      <dgm:t>
        <a:bodyPr/>
        <a:lstStyle/>
        <a:p>
          <a:r>
            <a:rPr lang="en-GB"/>
            <a:t>A clear understanding of the person completed with the person</a:t>
          </a:r>
          <a:endParaRPr lang="en-US"/>
        </a:p>
      </dgm:t>
    </dgm:pt>
    <dgm:pt modelId="{C54FE840-858A-4A1A-BC73-D79BAB836D6C}" type="parTrans" cxnId="{0224A35B-67D2-4A1B-A874-7A8E9AB80CEB}">
      <dgm:prSet/>
      <dgm:spPr/>
      <dgm:t>
        <a:bodyPr/>
        <a:lstStyle/>
        <a:p>
          <a:endParaRPr lang="en-US"/>
        </a:p>
      </dgm:t>
    </dgm:pt>
    <dgm:pt modelId="{AFF64CA4-10C6-4714-B353-9CA482B561E0}" type="sibTrans" cxnId="{0224A35B-67D2-4A1B-A874-7A8E9AB80CEB}">
      <dgm:prSet/>
      <dgm:spPr/>
      <dgm:t>
        <a:bodyPr/>
        <a:lstStyle/>
        <a:p>
          <a:endParaRPr lang="en-US"/>
        </a:p>
      </dgm:t>
    </dgm:pt>
    <dgm:pt modelId="{B1DF4451-C1C9-4085-81DA-D9F1D55A200B}">
      <dgm:prSet/>
      <dgm:spPr/>
      <dgm:t>
        <a:bodyPr/>
        <a:lstStyle/>
        <a:p>
          <a:r>
            <a:rPr lang="en-GB"/>
            <a:t>Particularly important for agency staff, new staff and professionals</a:t>
          </a:r>
          <a:endParaRPr lang="en-US"/>
        </a:p>
      </dgm:t>
    </dgm:pt>
    <dgm:pt modelId="{C0BF0109-E852-436C-8181-747A7A59C700}" type="parTrans" cxnId="{D3D5504C-120D-426D-BE5A-461D49E3B954}">
      <dgm:prSet/>
      <dgm:spPr/>
      <dgm:t>
        <a:bodyPr/>
        <a:lstStyle/>
        <a:p>
          <a:endParaRPr lang="en-US"/>
        </a:p>
      </dgm:t>
    </dgm:pt>
    <dgm:pt modelId="{A13F4789-E344-4650-9591-0E15B44AACAE}" type="sibTrans" cxnId="{D3D5504C-120D-426D-BE5A-461D49E3B954}">
      <dgm:prSet/>
      <dgm:spPr/>
      <dgm:t>
        <a:bodyPr/>
        <a:lstStyle/>
        <a:p>
          <a:endParaRPr lang="en-US"/>
        </a:p>
      </dgm:t>
    </dgm:pt>
    <dgm:pt modelId="{FB8224F4-6CDE-4340-9FA1-3893E0570049}">
      <dgm:prSet/>
      <dgm:spPr/>
      <dgm:t>
        <a:bodyPr/>
        <a:lstStyle/>
        <a:p>
          <a:r>
            <a:rPr lang="en-GB"/>
            <a:t>Provide clear information in an emergency</a:t>
          </a:r>
          <a:endParaRPr lang="en-US"/>
        </a:p>
      </dgm:t>
    </dgm:pt>
    <dgm:pt modelId="{3B628893-7835-47F9-B29D-3F7195BB58E9}" type="parTrans" cxnId="{65D025B8-8918-490F-86CA-3845065CCA88}">
      <dgm:prSet/>
      <dgm:spPr/>
      <dgm:t>
        <a:bodyPr/>
        <a:lstStyle/>
        <a:p>
          <a:endParaRPr lang="en-US"/>
        </a:p>
      </dgm:t>
    </dgm:pt>
    <dgm:pt modelId="{4FAC67B6-0C61-4118-BF78-8490D5A1E370}" type="sibTrans" cxnId="{65D025B8-8918-490F-86CA-3845065CCA88}">
      <dgm:prSet/>
      <dgm:spPr/>
      <dgm:t>
        <a:bodyPr/>
        <a:lstStyle/>
        <a:p>
          <a:endParaRPr lang="en-US"/>
        </a:p>
      </dgm:t>
    </dgm:pt>
    <dgm:pt modelId="{553D025A-9A5F-4B5B-AC16-29481B2020A9}">
      <dgm:prSet/>
      <dgm:spPr/>
      <dgm:t>
        <a:bodyPr/>
        <a:lstStyle/>
        <a:p>
          <a:r>
            <a:rPr lang="en-GB"/>
            <a:t>Regularly reviewed</a:t>
          </a:r>
          <a:endParaRPr lang="en-US"/>
        </a:p>
      </dgm:t>
    </dgm:pt>
    <dgm:pt modelId="{E71FB03B-F0FD-43E4-9730-475A89ABF5C8}" type="parTrans" cxnId="{1E445AE1-5AB6-4FC4-A591-C58FEE8CA2A5}">
      <dgm:prSet/>
      <dgm:spPr/>
      <dgm:t>
        <a:bodyPr/>
        <a:lstStyle/>
        <a:p>
          <a:endParaRPr lang="en-US"/>
        </a:p>
      </dgm:t>
    </dgm:pt>
    <dgm:pt modelId="{C16B0CDA-5A39-4CD1-BF03-6307F32AF18D}" type="sibTrans" cxnId="{1E445AE1-5AB6-4FC4-A591-C58FEE8CA2A5}">
      <dgm:prSet/>
      <dgm:spPr/>
      <dgm:t>
        <a:bodyPr/>
        <a:lstStyle/>
        <a:p>
          <a:endParaRPr lang="en-US"/>
        </a:p>
      </dgm:t>
    </dgm:pt>
    <dgm:pt modelId="{47D3D54A-795C-4D34-956D-4AC78ADE43DD}">
      <dgm:prSet/>
      <dgm:spPr/>
      <dgm:t>
        <a:bodyPr/>
        <a:lstStyle/>
        <a:p>
          <a:r>
            <a:rPr lang="en-GB"/>
            <a:t>Flexible</a:t>
          </a:r>
          <a:endParaRPr lang="en-US"/>
        </a:p>
      </dgm:t>
    </dgm:pt>
    <dgm:pt modelId="{17E69F26-3594-4902-A47B-0EFBAE29B6E0}" type="parTrans" cxnId="{CC443211-FFC2-4B27-83C9-D7092224A74E}">
      <dgm:prSet/>
      <dgm:spPr/>
      <dgm:t>
        <a:bodyPr/>
        <a:lstStyle/>
        <a:p>
          <a:endParaRPr lang="en-US"/>
        </a:p>
      </dgm:t>
    </dgm:pt>
    <dgm:pt modelId="{ABC3D617-F7BF-42EC-9E07-85BF9BDBB4DF}" type="sibTrans" cxnId="{CC443211-FFC2-4B27-83C9-D7092224A74E}">
      <dgm:prSet/>
      <dgm:spPr/>
      <dgm:t>
        <a:bodyPr/>
        <a:lstStyle/>
        <a:p>
          <a:endParaRPr lang="en-US"/>
        </a:p>
      </dgm:t>
    </dgm:pt>
    <dgm:pt modelId="{4BEA8D0A-1DCE-4F57-9060-231BD3C7D448}">
      <dgm:prSet/>
      <dgm:spPr/>
      <dgm:t>
        <a:bodyPr/>
        <a:lstStyle/>
        <a:p>
          <a:r>
            <a:rPr lang="en-GB"/>
            <a:t>Evidence </a:t>
          </a:r>
          <a:endParaRPr lang="en-US"/>
        </a:p>
      </dgm:t>
    </dgm:pt>
    <dgm:pt modelId="{840A8405-8A9E-42B7-8B94-FA6B15B58401}" type="parTrans" cxnId="{1027FC18-F00D-406A-99FB-5049EDF24C0D}">
      <dgm:prSet/>
      <dgm:spPr/>
      <dgm:t>
        <a:bodyPr/>
        <a:lstStyle/>
        <a:p>
          <a:endParaRPr lang="en-US"/>
        </a:p>
      </dgm:t>
    </dgm:pt>
    <dgm:pt modelId="{D70D066F-EF13-4B45-B6FD-30D1FE73BC6F}" type="sibTrans" cxnId="{1027FC18-F00D-406A-99FB-5049EDF24C0D}">
      <dgm:prSet/>
      <dgm:spPr/>
      <dgm:t>
        <a:bodyPr/>
        <a:lstStyle/>
        <a:p>
          <a:endParaRPr lang="en-US"/>
        </a:p>
      </dgm:t>
    </dgm:pt>
    <dgm:pt modelId="{24BB3FED-FE35-4944-B0AA-1FC1CAA38115}">
      <dgm:prSet/>
      <dgm:spPr/>
      <dgm:t>
        <a:bodyPr/>
        <a:lstStyle/>
        <a:p>
          <a:r>
            <a:rPr lang="en-GB"/>
            <a:t>Risk assessments</a:t>
          </a:r>
          <a:endParaRPr lang="en-US"/>
        </a:p>
      </dgm:t>
    </dgm:pt>
    <dgm:pt modelId="{DD30C6B3-8B42-4F52-BCE8-E89FF7459E93}" type="parTrans" cxnId="{3C7A5768-0310-4F7C-919C-F33F699523BD}">
      <dgm:prSet/>
      <dgm:spPr/>
      <dgm:t>
        <a:bodyPr/>
        <a:lstStyle/>
        <a:p>
          <a:endParaRPr lang="en-US"/>
        </a:p>
      </dgm:t>
    </dgm:pt>
    <dgm:pt modelId="{C13C8310-8C9A-4831-8D85-9E61DBC971D8}" type="sibTrans" cxnId="{3C7A5768-0310-4F7C-919C-F33F699523BD}">
      <dgm:prSet/>
      <dgm:spPr/>
      <dgm:t>
        <a:bodyPr/>
        <a:lstStyle/>
        <a:p>
          <a:endParaRPr lang="en-US"/>
        </a:p>
      </dgm:t>
    </dgm:pt>
    <dgm:pt modelId="{43B734DD-4FD9-409F-8682-8315F6688397}">
      <dgm:prSet/>
      <dgm:spPr/>
      <dgm:t>
        <a:bodyPr/>
        <a:lstStyle/>
        <a:p>
          <a:r>
            <a:rPr lang="en-GB"/>
            <a:t>Future wishes</a:t>
          </a:r>
          <a:endParaRPr lang="en-US"/>
        </a:p>
      </dgm:t>
    </dgm:pt>
    <dgm:pt modelId="{70D35219-CD5F-4B39-8C51-EC781E7AC659}" type="parTrans" cxnId="{6CB1DF65-5678-4784-82F6-9CD34DA99502}">
      <dgm:prSet/>
      <dgm:spPr/>
      <dgm:t>
        <a:bodyPr/>
        <a:lstStyle/>
        <a:p>
          <a:endParaRPr lang="en-US"/>
        </a:p>
      </dgm:t>
    </dgm:pt>
    <dgm:pt modelId="{E6167D08-EC22-4239-9BF4-B917D2212F6F}" type="sibTrans" cxnId="{6CB1DF65-5678-4784-82F6-9CD34DA99502}">
      <dgm:prSet/>
      <dgm:spPr/>
      <dgm:t>
        <a:bodyPr/>
        <a:lstStyle/>
        <a:p>
          <a:endParaRPr lang="en-US"/>
        </a:p>
      </dgm:t>
    </dgm:pt>
    <dgm:pt modelId="{FFFCE0DA-EA0B-4E86-8DE8-18301AB3FFEB}">
      <dgm:prSet/>
      <dgm:spPr/>
      <dgm:t>
        <a:bodyPr/>
        <a:lstStyle/>
        <a:p>
          <a:r>
            <a:rPr lang="en-GB"/>
            <a:t>Legal documents</a:t>
          </a:r>
          <a:endParaRPr lang="en-US"/>
        </a:p>
      </dgm:t>
    </dgm:pt>
    <dgm:pt modelId="{05754038-D717-4936-8642-458DA28315D5}" type="parTrans" cxnId="{6ADB74ED-1A32-472C-AE4C-FCAF093CF387}">
      <dgm:prSet/>
      <dgm:spPr/>
      <dgm:t>
        <a:bodyPr/>
        <a:lstStyle/>
        <a:p>
          <a:endParaRPr lang="en-US"/>
        </a:p>
      </dgm:t>
    </dgm:pt>
    <dgm:pt modelId="{B7C630E2-6922-4E8D-8AE5-73F5EFEC41C9}" type="sibTrans" cxnId="{6ADB74ED-1A32-472C-AE4C-FCAF093CF387}">
      <dgm:prSet/>
      <dgm:spPr/>
      <dgm:t>
        <a:bodyPr/>
        <a:lstStyle/>
        <a:p>
          <a:endParaRPr lang="en-US"/>
        </a:p>
      </dgm:t>
    </dgm:pt>
    <dgm:pt modelId="{480A1C99-ADC1-4294-8426-D04E42855125}" type="pres">
      <dgm:prSet presAssocID="{5D6C5D91-6D99-4027-BD6A-C51D8E5C90CA}" presName="diagram" presStyleCnt="0">
        <dgm:presLayoutVars>
          <dgm:dir/>
          <dgm:resizeHandles val="exact"/>
        </dgm:presLayoutVars>
      </dgm:prSet>
      <dgm:spPr/>
    </dgm:pt>
    <dgm:pt modelId="{3C158FB4-AFDB-455B-888A-3F9262DA6A0E}" type="pres">
      <dgm:prSet presAssocID="{F5EFCEE3-F585-46DA-AF65-8A1E24F4FCCC}" presName="node" presStyleLbl="node1" presStyleIdx="0" presStyleCnt="9">
        <dgm:presLayoutVars>
          <dgm:bulletEnabled val="1"/>
        </dgm:presLayoutVars>
      </dgm:prSet>
      <dgm:spPr/>
    </dgm:pt>
    <dgm:pt modelId="{5CFF5271-02F7-4494-BEE2-C60FFA39A873}" type="pres">
      <dgm:prSet presAssocID="{AFF64CA4-10C6-4714-B353-9CA482B561E0}" presName="sibTrans" presStyleCnt="0"/>
      <dgm:spPr/>
    </dgm:pt>
    <dgm:pt modelId="{DE4A195F-9989-472C-8AE2-FABA437AE8DA}" type="pres">
      <dgm:prSet presAssocID="{B1DF4451-C1C9-4085-81DA-D9F1D55A200B}" presName="node" presStyleLbl="node1" presStyleIdx="1" presStyleCnt="9">
        <dgm:presLayoutVars>
          <dgm:bulletEnabled val="1"/>
        </dgm:presLayoutVars>
      </dgm:prSet>
      <dgm:spPr/>
    </dgm:pt>
    <dgm:pt modelId="{616CFECF-04AD-4F4E-AA8C-3F5D854B03A7}" type="pres">
      <dgm:prSet presAssocID="{A13F4789-E344-4650-9591-0E15B44AACAE}" presName="sibTrans" presStyleCnt="0"/>
      <dgm:spPr/>
    </dgm:pt>
    <dgm:pt modelId="{F1F4FA37-28EB-4994-A7EB-F2490E940951}" type="pres">
      <dgm:prSet presAssocID="{FB8224F4-6CDE-4340-9FA1-3893E0570049}" presName="node" presStyleLbl="node1" presStyleIdx="2" presStyleCnt="9">
        <dgm:presLayoutVars>
          <dgm:bulletEnabled val="1"/>
        </dgm:presLayoutVars>
      </dgm:prSet>
      <dgm:spPr/>
    </dgm:pt>
    <dgm:pt modelId="{E8D0DB7B-9310-499C-AAFC-BEE0F7A898BC}" type="pres">
      <dgm:prSet presAssocID="{4FAC67B6-0C61-4118-BF78-8490D5A1E370}" presName="sibTrans" presStyleCnt="0"/>
      <dgm:spPr/>
    </dgm:pt>
    <dgm:pt modelId="{024AEF75-3480-4B5A-A5BE-745AD07CE5FF}" type="pres">
      <dgm:prSet presAssocID="{553D025A-9A5F-4B5B-AC16-29481B2020A9}" presName="node" presStyleLbl="node1" presStyleIdx="3" presStyleCnt="9">
        <dgm:presLayoutVars>
          <dgm:bulletEnabled val="1"/>
        </dgm:presLayoutVars>
      </dgm:prSet>
      <dgm:spPr/>
    </dgm:pt>
    <dgm:pt modelId="{13CACC82-05F3-4011-AA7A-D14BA0BAFCE3}" type="pres">
      <dgm:prSet presAssocID="{C16B0CDA-5A39-4CD1-BF03-6307F32AF18D}" presName="sibTrans" presStyleCnt="0"/>
      <dgm:spPr/>
    </dgm:pt>
    <dgm:pt modelId="{42EA4ECD-2282-444B-8447-3FD86FD3233E}" type="pres">
      <dgm:prSet presAssocID="{47D3D54A-795C-4D34-956D-4AC78ADE43DD}" presName="node" presStyleLbl="node1" presStyleIdx="4" presStyleCnt="9" custLinFactNeighborX="185">
        <dgm:presLayoutVars>
          <dgm:bulletEnabled val="1"/>
        </dgm:presLayoutVars>
      </dgm:prSet>
      <dgm:spPr/>
    </dgm:pt>
    <dgm:pt modelId="{9DB19B05-13AA-46F1-927C-FF15B642F6F3}" type="pres">
      <dgm:prSet presAssocID="{ABC3D617-F7BF-42EC-9E07-85BF9BDBB4DF}" presName="sibTrans" presStyleCnt="0"/>
      <dgm:spPr/>
    </dgm:pt>
    <dgm:pt modelId="{F271E4AB-EE5A-4954-B5F7-0538FE520840}" type="pres">
      <dgm:prSet presAssocID="{4BEA8D0A-1DCE-4F57-9060-231BD3C7D448}" presName="node" presStyleLbl="node1" presStyleIdx="5" presStyleCnt="9">
        <dgm:presLayoutVars>
          <dgm:bulletEnabled val="1"/>
        </dgm:presLayoutVars>
      </dgm:prSet>
      <dgm:spPr/>
    </dgm:pt>
    <dgm:pt modelId="{E3574271-83B2-4658-AFDE-0B4D87A4E6A0}" type="pres">
      <dgm:prSet presAssocID="{D70D066F-EF13-4B45-B6FD-30D1FE73BC6F}" presName="sibTrans" presStyleCnt="0"/>
      <dgm:spPr/>
    </dgm:pt>
    <dgm:pt modelId="{B639F853-32D9-4D02-BA5A-A5D3FC863BD4}" type="pres">
      <dgm:prSet presAssocID="{24BB3FED-FE35-4944-B0AA-1FC1CAA38115}" presName="node" presStyleLbl="node1" presStyleIdx="6" presStyleCnt="9">
        <dgm:presLayoutVars>
          <dgm:bulletEnabled val="1"/>
        </dgm:presLayoutVars>
      </dgm:prSet>
      <dgm:spPr/>
    </dgm:pt>
    <dgm:pt modelId="{73C1FAB5-3B95-48A1-A9F3-4A166D1A1E9B}" type="pres">
      <dgm:prSet presAssocID="{C13C8310-8C9A-4831-8D85-9E61DBC971D8}" presName="sibTrans" presStyleCnt="0"/>
      <dgm:spPr/>
    </dgm:pt>
    <dgm:pt modelId="{C516F241-D8AF-4695-8136-04AC67747013}" type="pres">
      <dgm:prSet presAssocID="{43B734DD-4FD9-409F-8682-8315F6688397}" presName="node" presStyleLbl="node1" presStyleIdx="7" presStyleCnt="9">
        <dgm:presLayoutVars>
          <dgm:bulletEnabled val="1"/>
        </dgm:presLayoutVars>
      </dgm:prSet>
      <dgm:spPr/>
    </dgm:pt>
    <dgm:pt modelId="{9377388F-5B9C-467B-8B67-80F40B6D3F7E}" type="pres">
      <dgm:prSet presAssocID="{E6167D08-EC22-4239-9BF4-B917D2212F6F}" presName="sibTrans" presStyleCnt="0"/>
      <dgm:spPr/>
    </dgm:pt>
    <dgm:pt modelId="{7E7B3415-ED4D-4C47-A2EF-DA9CC7BC02EC}" type="pres">
      <dgm:prSet presAssocID="{FFFCE0DA-EA0B-4E86-8DE8-18301AB3FFEB}" presName="node" presStyleLbl="node1" presStyleIdx="8" presStyleCnt="9">
        <dgm:presLayoutVars>
          <dgm:bulletEnabled val="1"/>
        </dgm:presLayoutVars>
      </dgm:prSet>
      <dgm:spPr/>
    </dgm:pt>
  </dgm:ptLst>
  <dgm:cxnLst>
    <dgm:cxn modelId="{CC443211-FFC2-4B27-83C9-D7092224A74E}" srcId="{5D6C5D91-6D99-4027-BD6A-C51D8E5C90CA}" destId="{47D3D54A-795C-4D34-956D-4AC78ADE43DD}" srcOrd="4" destOrd="0" parTransId="{17E69F26-3594-4902-A47B-0EFBAE29B6E0}" sibTransId="{ABC3D617-F7BF-42EC-9E07-85BF9BDBB4DF}"/>
    <dgm:cxn modelId="{7A93F915-FE4E-4BB0-8276-6A04B8F95C66}" type="presOf" srcId="{43B734DD-4FD9-409F-8682-8315F6688397}" destId="{C516F241-D8AF-4695-8136-04AC67747013}" srcOrd="0" destOrd="0" presId="urn:microsoft.com/office/officeart/2005/8/layout/default"/>
    <dgm:cxn modelId="{1027FC18-F00D-406A-99FB-5049EDF24C0D}" srcId="{5D6C5D91-6D99-4027-BD6A-C51D8E5C90CA}" destId="{4BEA8D0A-1DCE-4F57-9060-231BD3C7D448}" srcOrd="5" destOrd="0" parTransId="{840A8405-8A9E-42B7-8B94-FA6B15B58401}" sibTransId="{D70D066F-EF13-4B45-B6FD-30D1FE73BC6F}"/>
    <dgm:cxn modelId="{83166C38-3669-4237-9109-391BF4024FB9}" type="presOf" srcId="{B1DF4451-C1C9-4085-81DA-D9F1D55A200B}" destId="{DE4A195F-9989-472C-8AE2-FABA437AE8DA}" srcOrd="0" destOrd="0" presId="urn:microsoft.com/office/officeart/2005/8/layout/default"/>
    <dgm:cxn modelId="{0224A35B-67D2-4A1B-A874-7A8E9AB80CEB}" srcId="{5D6C5D91-6D99-4027-BD6A-C51D8E5C90CA}" destId="{F5EFCEE3-F585-46DA-AF65-8A1E24F4FCCC}" srcOrd="0" destOrd="0" parTransId="{C54FE840-858A-4A1A-BC73-D79BAB836D6C}" sibTransId="{AFF64CA4-10C6-4714-B353-9CA482B561E0}"/>
    <dgm:cxn modelId="{6CB1DF65-5678-4784-82F6-9CD34DA99502}" srcId="{5D6C5D91-6D99-4027-BD6A-C51D8E5C90CA}" destId="{43B734DD-4FD9-409F-8682-8315F6688397}" srcOrd="7" destOrd="0" parTransId="{70D35219-CD5F-4B39-8C51-EC781E7AC659}" sibTransId="{E6167D08-EC22-4239-9BF4-B917D2212F6F}"/>
    <dgm:cxn modelId="{E30A0246-D734-45A1-A5E5-CCC41903C11D}" type="presOf" srcId="{4BEA8D0A-1DCE-4F57-9060-231BD3C7D448}" destId="{F271E4AB-EE5A-4954-B5F7-0538FE520840}" srcOrd="0" destOrd="0" presId="urn:microsoft.com/office/officeart/2005/8/layout/default"/>
    <dgm:cxn modelId="{3B022068-79ED-40E1-9F55-B2AD55DE5858}" type="presOf" srcId="{5D6C5D91-6D99-4027-BD6A-C51D8E5C90CA}" destId="{480A1C99-ADC1-4294-8426-D04E42855125}" srcOrd="0" destOrd="0" presId="urn:microsoft.com/office/officeart/2005/8/layout/default"/>
    <dgm:cxn modelId="{3C7A5768-0310-4F7C-919C-F33F699523BD}" srcId="{5D6C5D91-6D99-4027-BD6A-C51D8E5C90CA}" destId="{24BB3FED-FE35-4944-B0AA-1FC1CAA38115}" srcOrd="6" destOrd="0" parTransId="{DD30C6B3-8B42-4F52-BCE8-E89FF7459E93}" sibTransId="{C13C8310-8C9A-4831-8D85-9E61DBC971D8}"/>
    <dgm:cxn modelId="{D3D5504C-120D-426D-BE5A-461D49E3B954}" srcId="{5D6C5D91-6D99-4027-BD6A-C51D8E5C90CA}" destId="{B1DF4451-C1C9-4085-81DA-D9F1D55A200B}" srcOrd="1" destOrd="0" parTransId="{C0BF0109-E852-436C-8181-747A7A59C700}" sibTransId="{A13F4789-E344-4650-9591-0E15B44AACAE}"/>
    <dgm:cxn modelId="{A546BE54-C4FB-48E2-9F03-9C53A9C5F01C}" type="presOf" srcId="{47D3D54A-795C-4D34-956D-4AC78ADE43DD}" destId="{42EA4ECD-2282-444B-8447-3FD86FD3233E}" srcOrd="0" destOrd="0" presId="urn:microsoft.com/office/officeart/2005/8/layout/default"/>
    <dgm:cxn modelId="{714CA598-FCFE-4DF6-9B7B-FA2F0AFE96C9}" type="presOf" srcId="{FB8224F4-6CDE-4340-9FA1-3893E0570049}" destId="{F1F4FA37-28EB-4994-A7EB-F2490E940951}" srcOrd="0" destOrd="0" presId="urn:microsoft.com/office/officeart/2005/8/layout/default"/>
    <dgm:cxn modelId="{DE6023AF-10F8-4D5C-84C9-A81E06778CB5}" type="presOf" srcId="{24BB3FED-FE35-4944-B0AA-1FC1CAA38115}" destId="{B639F853-32D9-4D02-BA5A-A5D3FC863BD4}" srcOrd="0" destOrd="0" presId="urn:microsoft.com/office/officeart/2005/8/layout/default"/>
    <dgm:cxn modelId="{65D025B8-8918-490F-86CA-3845065CCA88}" srcId="{5D6C5D91-6D99-4027-BD6A-C51D8E5C90CA}" destId="{FB8224F4-6CDE-4340-9FA1-3893E0570049}" srcOrd="2" destOrd="0" parTransId="{3B628893-7835-47F9-B29D-3F7195BB58E9}" sibTransId="{4FAC67B6-0C61-4118-BF78-8490D5A1E370}"/>
    <dgm:cxn modelId="{6C2BC4C3-DB0F-486C-9BDB-D07471F96F2D}" type="presOf" srcId="{F5EFCEE3-F585-46DA-AF65-8A1E24F4FCCC}" destId="{3C158FB4-AFDB-455B-888A-3F9262DA6A0E}" srcOrd="0" destOrd="0" presId="urn:microsoft.com/office/officeart/2005/8/layout/default"/>
    <dgm:cxn modelId="{28F329CA-6697-46B2-A02E-C7548BA317A1}" type="presOf" srcId="{553D025A-9A5F-4B5B-AC16-29481B2020A9}" destId="{024AEF75-3480-4B5A-A5BE-745AD07CE5FF}" srcOrd="0" destOrd="0" presId="urn:microsoft.com/office/officeart/2005/8/layout/default"/>
    <dgm:cxn modelId="{4F6CDECD-C281-4961-9DE6-02D84BEE4A77}" type="presOf" srcId="{FFFCE0DA-EA0B-4E86-8DE8-18301AB3FFEB}" destId="{7E7B3415-ED4D-4C47-A2EF-DA9CC7BC02EC}" srcOrd="0" destOrd="0" presId="urn:microsoft.com/office/officeart/2005/8/layout/default"/>
    <dgm:cxn modelId="{1E445AE1-5AB6-4FC4-A591-C58FEE8CA2A5}" srcId="{5D6C5D91-6D99-4027-BD6A-C51D8E5C90CA}" destId="{553D025A-9A5F-4B5B-AC16-29481B2020A9}" srcOrd="3" destOrd="0" parTransId="{E71FB03B-F0FD-43E4-9730-475A89ABF5C8}" sibTransId="{C16B0CDA-5A39-4CD1-BF03-6307F32AF18D}"/>
    <dgm:cxn modelId="{6ADB74ED-1A32-472C-AE4C-FCAF093CF387}" srcId="{5D6C5D91-6D99-4027-BD6A-C51D8E5C90CA}" destId="{FFFCE0DA-EA0B-4E86-8DE8-18301AB3FFEB}" srcOrd="8" destOrd="0" parTransId="{05754038-D717-4936-8642-458DA28315D5}" sibTransId="{B7C630E2-6922-4E8D-8AE5-73F5EFEC41C9}"/>
    <dgm:cxn modelId="{2A92711E-536D-46E2-8A28-FCB513019139}" type="presParOf" srcId="{480A1C99-ADC1-4294-8426-D04E42855125}" destId="{3C158FB4-AFDB-455B-888A-3F9262DA6A0E}" srcOrd="0" destOrd="0" presId="urn:microsoft.com/office/officeart/2005/8/layout/default"/>
    <dgm:cxn modelId="{17102E56-EB43-41D5-BD43-E3D973925EE6}" type="presParOf" srcId="{480A1C99-ADC1-4294-8426-D04E42855125}" destId="{5CFF5271-02F7-4494-BEE2-C60FFA39A873}" srcOrd="1" destOrd="0" presId="urn:microsoft.com/office/officeart/2005/8/layout/default"/>
    <dgm:cxn modelId="{BB38093F-A538-408E-BB78-344914BFBC29}" type="presParOf" srcId="{480A1C99-ADC1-4294-8426-D04E42855125}" destId="{DE4A195F-9989-472C-8AE2-FABA437AE8DA}" srcOrd="2" destOrd="0" presId="urn:microsoft.com/office/officeart/2005/8/layout/default"/>
    <dgm:cxn modelId="{162F19BC-7E1B-4F56-8DFD-7C13CAE1C22D}" type="presParOf" srcId="{480A1C99-ADC1-4294-8426-D04E42855125}" destId="{616CFECF-04AD-4F4E-AA8C-3F5D854B03A7}" srcOrd="3" destOrd="0" presId="urn:microsoft.com/office/officeart/2005/8/layout/default"/>
    <dgm:cxn modelId="{DC5CF99D-0FE4-466C-8FC6-B22A4FC25D3C}" type="presParOf" srcId="{480A1C99-ADC1-4294-8426-D04E42855125}" destId="{F1F4FA37-28EB-4994-A7EB-F2490E940951}" srcOrd="4" destOrd="0" presId="urn:microsoft.com/office/officeart/2005/8/layout/default"/>
    <dgm:cxn modelId="{E2788420-9D7F-429E-A702-12428CA6E29B}" type="presParOf" srcId="{480A1C99-ADC1-4294-8426-D04E42855125}" destId="{E8D0DB7B-9310-499C-AAFC-BEE0F7A898BC}" srcOrd="5" destOrd="0" presId="urn:microsoft.com/office/officeart/2005/8/layout/default"/>
    <dgm:cxn modelId="{6A8753BB-64D8-4323-A2BA-61625A57BC52}" type="presParOf" srcId="{480A1C99-ADC1-4294-8426-D04E42855125}" destId="{024AEF75-3480-4B5A-A5BE-745AD07CE5FF}" srcOrd="6" destOrd="0" presId="urn:microsoft.com/office/officeart/2005/8/layout/default"/>
    <dgm:cxn modelId="{CED5B7E7-35E3-4AF7-A509-8F4CA0645FF8}" type="presParOf" srcId="{480A1C99-ADC1-4294-8426-D04E42855125}" destId="{13CACC82-05F3-4011-AA7A-D14BA0BAFCE3}" srcOrd="7" destOrd="0" presId="urn:microsoft.com/office/officeart/2005/8/layout/default"/>
    <dgm:cxn modelId="{3F044620-4152-44D4-B8D0-3909599828CF}" type="presParOf" srcId="{480A1C99-ADC1-4294-8426-D04E42855125}" destId="{42EA4ECD-2282-444B-8447-3FD86FD3233E}" srcOrd="8" destOrd="0" presId="urn:microsoft.com/office/officeart/2005/8/layout/default"/>
    <dgm:cxn modelId="{8F41A0D7-3905-46E5-8E57-8B470C5BC59A}" type="presParOf" srcId="{480A1C99-ADC1-4294-8426-D04E42855125}" destId="{9DB19B05-13AA-46F1-927C-FF15B642F6F3}" srcOrd="9" destOrd="0" presId="urn:microsoft.com/office/officeart/2005/8/layout/default"/>
    <dgm:cxn modelId="{707B6975-D46B-4145-8C9D-3FB9F44ECA80}" type="presParOf" srcId="{480A1C99-ADC1-4294-8426-D04E42855125}" destId="{F271E4AB-EE5A-4954-B5F7-0538FE520840}" srcOrd="10" destOrd="0" presId="urn:microsoft.com/office/officeart/2005/8/layout/default"/>
    <dgm:cxn modelId="{13B6B386-7A93-4F79-A2A9-CD0966765BE0}" type="presParOf" srcId="{480A1C99-ADC1-4294-8426-D04E42855125}" destId="{E3574271-83B2-4658-AFDE-0B4D87A4E6A0}" srcOrd="11" destOrd="0" presId="urn:microsoft.com/office/officeart/2005/8/layout/default"/>
    <dgm:cxn modelId="{22A94B38-944F-49D6-BF95-40B61ED6A84C}" type="presParOf" srcId="{480A1C99-ADC1-4294-8426-D04E42855125}" destId="{B639F853-32D9-4D02-BA5A-A5D3FC863BD4}" srcOrd="12" destOrd="0" presId="urn:microsoft.com/office/officeart/2005/8/layout/default"/>
    <dgm:cxn modelId="{69036F10-B08F-4F53-9093-51930D623D05}" type="presParOf" srcId="{480A1C99-ADC1-4294-8426-D04E42855125}" destId="{73C1FAB5-3B95-48A1-A9F3-4A166D1A1E9B}" srcOrd="13" destOrd="0" presId="urn:microsoft.com/office/officeart/2005/8/layout/default"/>
    <dgm:cxn modelId="{A6590CEF-485B-4956-8D3E-9B47E468ADF9}" type="presParOf" srcId="{480A1C99-ADC1-4294-8426-D04E42855125}" destId="{C516F241-D8AF-4695-8136-04AC67747013}" srcOrd="14" destOrd="0" presId="urn:microsoft.com/office/officeart/2005/8/layout/default"/>
    <dgm:cxn modelId="{FD0D25AC-0682-4A36-B68D-056C63317367}" type="presParOf" srcId="{480A1C99-ADC1-4294-8426-D04E42855125}" destId="{9377388F-5B9C-467B-8B67-80F40B6D3F7E}" srcOrd="15" destOrd="0" presId="urn:microsoft.com/office/officeart/2005/8/layout/default"/>
    <dgm:cxn modelId="{2B08C9AA-BFA8-4F81-9C86-46101382746F}" type="presParOf" srcId="{480A1C99-ADC1-4294-8426-D04E42855125}" destId="{7E7B3415-ED4D-4C47-A2EF-DA9CC7BC02EC}"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C2B983-4633-48AF-AFFF-F305459E8BB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41FD497-AF8E-4254-8E4D-44D880984351}">
      <dgm:prSet/>
      <dgm:spPr/>
      <dgm:t>
        <a:bodyPr/>
        <a:lstStyle/>
        <a:p>
          <a:pPr>
            <a:lnSpc>
              <a:spcPct val="100000"/>
            </a:lnSpc>
          </a:pPr>
          <a:r>
            <a:rPr lang="en-GB"/>
            <a:t>Key documents and templates</a:t>
          </a:r>
          <a:endParaRPr lang="en-US"/>
        </a:p>
      </dgm:t>
    </dgm:pt>
    <dgm:pt modelId="{E4629FA6-2B00-4A7C-AF8B-46377AC4935E}" type="parTrans" cxnId="{E0DEDB61-48CF-49D8-9EE4-C90DE80A2981}">
      <dgm:prSet/>
      <dgm:spPr/>
      <dgm:t>
        <a:bodyPr/>
        <a:lstStyle/>
        <a:p>
          <a:endParaRPr lang="en-US"/>
        </a:p>
      </dgm:t>
    </dgm:pt>
    <dgm:pt modelId="{4A9EDEE6-449D-47AA-921B-E7F9F6D338D9}" type="sibTrans" cxnId="{E0DEDB61-48CF-49D8-9EE4-C90DE80A2981}">
      <dgm:prSet/>
      <dgm:spPr/>
      <dgm:t>
        <a:bodyPr/>
        <a:lstStyle/>
        <a:p>
          <a:pPr>
            <a:lnSpc>
              <a:spcPct val="100000"/>
            </a:lnSpc>
          </a:pPr>
          <a:endParaRPr lang="en-US"/>
        </a:p>
      </dgm:t>
    </dgm:pt>
    <dgm:pt modelId="{E100BAE7-44E1-4833-9AA1-BE702FD4BBB8}">
      <dgm:prSet/>
      <dgm:spPr/>
      <dgm:t>
        <a:bodyPr/>
        <a:lstStyle/>
        <a:p>
          <a:pPr>
            <a:lnSpc>
              <a:spcPct val="100000"/>
            </a:lnSpc>
          </a:pPr>
          <a:r>
            <a:rPr lang="en-GB"/>
            <a:t>Prompts</a:t>
          </a:r>
          <a:endParaRPr lang="en-US"/>
        </a:p>
      </dgm:t>
    </dgm:pt>
    <dgm:pt modelId="{4502DEC5-670A-49BD-BECB-1305331CB33D}" type="parTrans" cxnId="{B4941AB8-0825-4EF0-81D0-FEAE1F3B7F76}">
      <dgm:prSet/>
      <dgm:spPr/>
      <dgm:t>
        <a:bodyPr/>
        <a:lstStyle/>
        <a:p>
          <a:endParaRPr lang="en-US"/>
        </a:p>
      </dgm:t>
    </dgm:pt>
    <dgm:pt modelId="{8419C2E6-E6EC-4893-B62C-A2009EF8225F}" type="sibTrans" cxnId="{B4941AB8-0825-4EF0-81D0-FEAE1F3B7F76}">
      <dgm:prSet/>
      <dgm:spPr/>
      <dgm:t>
        <a:bodyPr/>
        <a:lstStyle/>
        <a:p>
          <a:pPr>
            <a:lnSpc>
              <a:spcPct val="100000"/>
            </a:lnSpc>
          </a:pPr>
          <a:endParaRPr lang="en-US"/>
        </a:p>
      </dgm:t>
    </dgm:pt>
    <dgm:pt modelId="{BFCE6D57-61D6-45D3-822D-0A4F5D0E15C6}">
      <dgm:prSet/>
      <dgm:spPr/>
      <dgm:t>
        <a:bodyPr/>
        <a:lstStyle/>
        <a:p>
          <a:pPr>
            <a:lnSpc>
              <a:spcPct val="100000"/>
            </a:lnSpc>
          </a:pPr>
          <a:r>
            <a:rPr lang="en-GB"/>
            <a:t>Involvement</a:t>
          </a:r>
          <a:endParaRPr lang="en-US"/>
        </a:p>
      </dgm:t>
    </dgm:pt>
    <dgm:pt modelId="{4788C65C-E939-4556-989B-E4998C22C78D}" type="parTrans" cxnId="{F75FE60F-85F3-48AB-B8FF-8AF37EE95396}">
      <dgm:prSet/>
      <dgm:spPr/>
      <dgm:t>
        <a:bodyPr/>
        <a:lstStyle/>
        <a:p>
          <a:endParaRPr lang="en-US"/>
        </a:p>
      </dgm:t>
    </dgm:pt>
    <dgm:pt modelId="{BE3DFCBE-9841-4E53-B93F-CD7A176E1B6C}" type="sibTrans" cxnId="{F75FE60F-85F3-48AB-B8FF-8AF37EE95396}">
      <dgm:prSet/>
      <dgm:spPr/>
      <dgm:t>
        <a:bodyPr/>
        <a:lstStyle/>
        <a:p>
          <a:pPr>
            <a:lnSpc>
              <a:spcPct val="100000"/>
            </a:lnSpc>
          </a:pPr>
          <a:endParaRPr lang="en-US"/>
        </a:p>
      </dgm:t>
    </dgm:pt>
    <dgm:pt modelId="{24DBD465-A142-4F33-B285-A14071505B57}">
      <dgm:prSet/>
      <dgm:spPr/>
      <dgm:t>
        <a:bodyPr/>
        <a:lstStyle/>
        <a:p>
          <a:pPr>
            <a:lnSpc>
              <a:spcPct val="100000"/>
            </a:lnSpc>
          </a:pPr>
          <a:r>
            <a:rPr lang="en-GB"/>
            <a:t>Flexibility</a:t>
          </a:r>
          <a:endParaRPr lang="en-US"/>
        </a:p>
      </dgm:t>
    </dgm:pt>
    <dgm:pt modelId="{D0B9DA74-E8B7-4499-83A5-D3DE005ED021}" type="parTrans" cxnId="{800B049E-0FEF-4B76-BFAB-CBEC1D2920ED}">
      <dgm:prSet/>
      <dgm:spPr/>
      <dgm:t>
        <a:bodyPr/>
        <a:lstStyle/>
        <a:p>
          <a:endParaRPr lang="en-US"/>
        </a:p>
      </dgm:t>
    </dgm:pt>
    <dgm:pt modelId="{06A21BC4-043E-4D96-8082-BC62041099CD}" type="sibTrans" cxnId="{800B049E-0FEF-4B76-BFAB-CBEC1D2920ED}">
      <dgm:prSet/>
      <dgm:spPr/>
      <dgm:t>
        <a:bodyPr/>
        <a:lstStyle/>
        <a:p>
          <a:pPr>
            <a:lnSpc>
              <a:spcPct val="100000"/>
            </a:lnSpc>
          </a:pPr>
          <a:endParaRPr lang="en-US"/>
        </a:p>
      </dgm:t>
    </dgm:pt>
    <dgm:pt modelId="{DF7D3819-937B-441E-B50A-1A0A9B9F6382}">
      <dgm:prSet/>
      <dgm:spPr/>
      <dgm:t>
        <a:bodyPr/>
        <a:lstStyle/>
        <a:p>
          <a:pPr>
            <a:lnSpc>
              <a:spcPct val="100000"/>
            </a:lnSpc>
          </a:pPr>
          <a:r>
            <a:rPr lang="en-GB"/>
            <a:t>Trends and themes</a:t>
          </a:r>
          <a:endParaRPr lang="en-US"/>
        </a:p>
      </dgm:t>
    </dgm:pt>
    <dgm:pt modelId="{3202F30F-DC95-423C-9B9A-3CB1CD3A7FEE}" type="parTrans" cxnId="{D7C1DA6E-CBCC-4DBA-AF54-A5C358416CDC}">
      <dgm:prSet/>
      <dgm:spPr/>
      <dgm:t>
        <a:bodyPr/>
        <a:lstStyle/>
        <a:p>
          <a:endParaRPr lang="en-US"/>
        </a:p>
      </dgm:t>
    </dgm:pt>
    <dgm:pt modelId="{93A5A269-A2C1-4379-B6D6-1C77BFF7C65B}" type="sibTrans" cxnId="{D7C1DA6E-CBCC-4DBA-AF54-A5C358416CDC}">
      <dgm:prSet/>
      <dgm:spPr/>
      <dgm:t>
        <a:bodyPr/>
        <a:lstStyle/>
        <a:p>
          <a:endParaRPr lang="en-US"/>
        </a:p>
      </dgm:t>
    </dgm:pt>
    <dgm:pt modelId="{66846431-02C9-4523-933D-58F6259E2F2D}" type="pres">
      <dgm:prSet presAssocID="{18C2B983-4633-48AF-AFFF-F305459E8BBB}" presName="root" presStyleCnt="0">
        <dgm:presLayoutVars>
          <dgm:dir/>
          <dgm:resizeHandles val="exact"/>
        </dgm:presLayoutVars>
      </dgm:prSet>
      <dgm:spPr/>
    </dgm:pt>
    <dgm:pt modelId="{9E25E8B9-89EB-4682-B718-59249E7F32A0}" type="pres">
      <dgm:prSet presAssocID="{18C2B983-4633-48AF-AFFF-F305459E8BBB}" presName="container" presStyleCnt="0">
        <dgm:presLayoutVars>
          <dgm:dir/>
          <dgm:resizeHandles val="exact"/>
        </dgm:presLayoutVars>
      </dgm:prSet>
      <dgm:spPr/>
    </dgm:pt>
    <dgm:pt modelId="{3CD8B3A0-6867-47DA-B30B-C87B479C18E5}" type="pres">
      <dgm:prSet presAssocID="{841FD497-AF8E-4254-8E4D-44D880984351}" presName="compNode" presStyleCnt="0"/>
      <dgm:spPr/>
    </dgm:pt>
    <dgm:pt modelId="{AC9F814F-1E42-425E-9F17-6AFCFCC0DC34}" type="pres">
      <dgm:prSet presAssocID="{841FD497-AF8E-4254-8E4D-44D880984351}" presName="iconBgRect" presStyleLbl="bgShp" presStyleIdx="0" presStyleCnt="5"/>
      <dgm:spPr/>
    </dgm:pt>
    <dgm:pt modelId="{A02EAEA0-F1E3-401D-80FB-C2FFFF9031FF}" type="pres">
      <dgm:prSet presAssocID="{841FD497-AF8E-4254-8E4D-44D88098435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898F39E3-8603-4373-AC48-27EE8DFF309E}" type="pres">
      <dgm:prSet presAssocID="{841FD497-AF8E-4254-8E4D-44D880984351}" presName="spaceRect" presStyleCnt="0"/>
      <dgm:spPr/>
    </dgm:pt>
    <dgm:pt modelId="{7D20BF40-8DE5-433F-A76D-3763328F54E0}" type="pres">
      <dgm:prSet presAssocID="{841FD497-AF8E-4254-8E4D-44D880984351}" presName="textRect" presStyleLbl="revTx" presStyleIdx="0" presStyleCnt="5">
        <dgm:presLayoutVars>
          <dgm:chMax val="1"/>
          <dgm:chPref val="1"/>
        </dgm:presLayoutVars>
      </dgm:prSet>
      <dgm:spPr/>
    </dgm:pt>
    <dgm:pt modelId="{797F272F-C496-4C41-BFFF-A6D8BAC8C1B5}" type="pres">
      <dgm:prSet presAssocID="{4A9EDEE6-449D-47AA-921B-E7F9F6D338D9}" presName="sibTrans" presStyleLbl="sibTrans2D1" presStyleIdx="0" presStyleCnt="0"/>
      <dgm:spPr/>
    </dgm:pt>
    <dgm:pt modelId="{ABE50DF5-4968-4C00-829C-07A44A8D6AE9}" type="pres">
      <dgm:prSet presAssocID="{E100BAE7-44E1-4833-9AA1-BE702FD4BBB8}" presName="compNode" presStyleCnt="0"/>
      <dgm:spPr/>
    </dgm:pt>
    <dgm:pt modelId="{D4722483-B745-436F-966B-69AD0CC0E3A3}" type="pres">
      <dgm:prSet presAssocID="{E100BAE7-44E1-4833-9AA1-BE702FD4BBB8}" presName="iconBgRect" presStyleLbl="bgShp" presStyleIdx="1" presStyleCnt="5"/>
      <dgm:spPr/>
    </dgm:pt>
    <dgm:pt modelId="{A6B59C77-1D05-46B4-93D6-A090C1627BB1}" type="pres">
      <dgm:prSet presAssocID="{E100BAE7-44E1-4833-9AA1-BE702FD4BBB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888475AC-0FAA-4B2A-83B7-73FDD9A5CAF6}" type="pres">
      <dgm:prSet presAssocID="{E100BAE7-44E1-4833-9AA1-BE702FD4BBB8}" presName="spaceRect" presStyleCnt="0"/>
      <dgm:spPr/>
    </dgm:pt>
    <dgm:pt modelId="{B557DE34-E74D-4E77-BC3A-5D937D78BD29}" type="pres">
      <dgm:prSet presAssocID="{E100BAE7-44E1-4833-9AA1-BE702FD4BBB8}" presName="textRect" presStyleLbl="revTx" presStyleIdx="1" presStyleCnt="5">
        <dgm:presLayoutVars>
          <dgm:chMax val="1"/>
          <dgm:chPref val="1"/>
        </dgm:presLayoutVars>
      </dgm:prSet>
      <dgm:spPr/>
    </dgm:pt>
    <dgm:pt modelId="{99470C18-63A1-4B6A-A990-51C94E737265}" type="pres">
      <dgm:prSet presAssocID="{8419C2E6-E6EC-4893-B62C-A2009EF8225F}" presName="sibTrans" presStyleLbl="sibTrans2D1" presStyleIdx="0" presStyleCnt="0"/>
      <dgm:spPr/>
    </dgm:pt>
    <dgm:pt modelId="{004B77DF-AF18-4559-8AD1-8325F9766B6C}" type="pres">
      <dgm:prSet presAssocID="{BFCE6D57-61D6-45D3-822D-0A4F5D0E15C6}" presName="compNode" presStyleCnt="0"/>
      <dgm:spPr/>
    </dgm:pt>
    <dgm:pt modelId="{A02F76D4-950C-408C-9669-882F26B8884A}" type="pres">
      <dgm:prSet presAssocID="{BFCE6D57-61D6-45D3-822D-0A4F5D0E15C6}" presName="iconBgRect" presStyleLbl="bgShp" presStyleIdx="2" presStyleCnt="5"/>
      <dgm:spPr/>
    </dgm:pt>
    <dgm:pt modelId="{8B27317D-C850-4428-B80B-4A9E1B68823B}" type="pres">
      <dgm:prSet presAssocID="{BFCE6D57-61D6-45D3-822D-0A4F5D0E15C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545E5B99-C26A-45A2-9AA1-21D7F57D3E58}" type="pres">
      <dgm:prSet presAssocID="{BFCE6D57-61D6-45D3-822D-0A4F5D0E15C6}" presName="spaceRect" presStyleCnt="0"/>
      <dgm:spPr/>
    </dgm:pt>
    <dgm:pt modelId="{9ED2763A-5ADD-475D-9524-B0E83BAD089B}" type="pres">
      <dgm:prSet presAssocID="{BFCE6D57-61D6-45D3-822D-0A4F5D0E15C6}" presName="textRect" presStyleLbl="revTx" presStyleIdx="2" presStyleCnt="5">
        <dgm:presLayoutVars>
          <dgm:chMax val="1"/>
          <dgm:chPref val="1"/>
        </dgm:presLayoutVars>
      </dgm:prSet>
      <dgm:spPr/>
    </dgm:pt>
    <dgm:pt modelId="{854CCF91-1314-44D0-9458-DAABAE6537C1}" type="pres">
      <dgm:prSet presAssocID="{BE3DFCBE-9841-4E53-B93F-CD7A176E1B6C}" presName="sibTrans" presStyleLbl="sibTrans2D1" presStyleIdx="0" presStyleCnt="0"/>
      <dgm:spPr/>
    </dgm:pt>
    <dgm:pt modelId="{AFF5D252-760A-4908-ADA4-D4CADAD946CC}" type="pres">
      <dgm:prSet presAssocID="{24DBD465-A142-4F33-B285-A14071505B57}" presName="compNode" presStyleCnt="0"/>
      <dgm:spPr/>
    </dgm:pt>
    <dgm:pt modelId="{2484DAFB-D216-48AF-A5D0-67BF2C6B400D}" type="pres">
      <dgm:prSet presAssocID="{24DBD465-A142-4F33-B285-A14071505B57}" presName="iconBgRect" presStyleLbl="bgShp" presStyleIdx="3" presStyleCnt="5"/>
      <dgm:spPr/>
    </dgm:pt>
    <dgm:pt modelId="{E6DF8C0B-69BB-45B6-A63C-8D82384D6BEC}" type="pres">
      <dgm:prSet presAssocID="{24DBD465-A142-4F33-B285-A14071505B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n"/>
        </a:ext>
      </dgm:extLst>
    </dgm:pt>
    <dgm:pt modelId="{14E081AA-4C88-4B66-8CA3-2F41567AF3B1}" type="pres">
      <dgm:prSet presAssocID="{24DBD465-A142-4F33-B285-A14071505B57}" presName="spaceRect" presStyleCnt="0"/>
      <dgm:spPr/>
    </dgm:pt>
    <dgm:pt modelId="{FAF25235-A9A4-49B4-B8FF-66F888BA0740}" type="pres">
      <dgm:prSet presAssocID="{24DBD465-A142-4F33-B285-A14071505B57}" presName="textRect" presStyleLbl="revTx" presStyleIdx="3" presStyleCnt="5">
        <dgm:presLayoutVars>
          <dgm:chMax val="1"/>
          <dgm:chPref val="1"/>
        </dgm:presLayoutVars>
      </dgm:prSet>
      <dgm:spPr/>
    </dgm:pt>
    <dgm:pt modelId="{59090F3C-3445-4814-B508-5FFBC1111F74}" type="pres">
      <dgm:prSet presAssocID="{06A21BC4-043E-4D96-8082-BC62041099CD}" presName="sibTrans" presStyleLbl="sibTrans2D1" presStyleIdx="0" presStyleCnt="0"/>
      <dgm:spPr/>
    </dgm:pt>
    <dgm:pt modelId="{9389F3DB-DE86-408D-BEAC-C05578F4210D}" type="pres">
      <dgm:prSet presAssocID="{DF7D3819-937B-441E-B50A-1A0A9B9F6382}" presName="compNode" presStyleCnt="0"/>
      <dgm:spPr/>
    </dgm:pt>
    <dgm:pt modelId="{4C1217F9-CCA0-4CBB-AFE2-1DEDBF2E147D}" type="pres">
      <dgm:prSet presAssocID="{DF7D3819-937B-441E-B50A-1A0A9B9F6382}" presName="iconBgRect" presStyleLbl="bgShp" presStyleIdx="4" presStyleCnt="5"/>
      <dgm:spPr/>
    </dgm:pt>
    <dgm:pt modelId="{0B78154A-7DEE-4160-92E9-8468DFD829D3}" type="pres">
      <dgm:prSet presAssocID="{DF7D3819-937B-441E-B50A-1A0A9B9F638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2FB8634F-DB31-4428-8B25-C7DB727CAD8F}" type="pres">
      <dgm:prSet presAssocID="{DF7D3819-937B-441E-B50A-1A0A9B9F6382}" presName="spaceRect" presStyleCnt="0"/>
      <dgm:spPr/>
    </dgm:pt>
    <dgm:pt modelId="{320271E6-6D75-496A-99BC-CC2D96C6FFF1}" type="pres">
      <dgm:prSet presAssocID="{DF7D3819-937B-441E-B50A-1A0A9B9F6382}" presName="textRect" presStyleLbl="revTx" presStyleIdx="4" presStyleCnt="5">
        <dgm:presLayoutVars>
          <dgm:chMax val="1"/>
          <dgm:chPref val="1"/>
        </dgm:presLayoutVars>
      </dgm:prSet>
      <dgm:spPr/>
    </dgm:pt>
  </dgm:ptLst>
  <dgm:cxnLst>
    <dgm:cxn modelId="{F75FE60F-85F3-48AB-B8FF-8AF37EE95396}" srcId="{18C2B983-4633-48AF-AFFF-F305459E8BBB}" destId="{BFCE6D57-61D6-45D3-822D-0A4F5D0E15C6}" srcOrd="2" destOrd="0" parTransId="{4788C65C-E939-4556-989B-E4998C22C78D}" sibTransId="{BE3DFCBE-9841-4E53-B93F-CD7A176E1B6C}"/>
    <dgm:cxn modelId="{EA77D412-C21E-4D08-A546-12951FD7E1B0}" type="presOf" srcId="{24DBD465-A142-4F33-B285-A14071505B57}" destId="{FAF25235-A9A4-49B4-B8FF-66F888BA0740}" srcOrd="0" destOrd="0" presId="urn:microsoft.com/office/officeart/2018/2/layout/IconCircleList"/>
    <dgm:cxn modelId="{C8743C22-3FC3-4208-94F6-A856A63AA318}" type="presOf" srcId="{841FD497-AF8E-4254-8E4D-44D880984351}" destId="{7D20BF40-8DE5-433F-A76D-3763328F54E0}" srcOrd="0" destOrd="0" presId="urn:microsoft.com/office/officeart/2018/2/layout/IconCircleList"/>
    <dgm:cxn modelId="{FCBC9226-AC0A-4536-8686-F99CCF86BE08}" type="presOf" srcId="{8419C2E6-E6EC-4893-B62C-A2009EF8225F}" destId="{99470C18-63A1-4B6A-A990-51C94E737265}" srcOrd="0" destOrd="0" presId="urn:microsoft.com/office/officeart/2018/2/layout/IconCircleList"/>
    <dgm:cxn modelId="{E0DEDB61-48CF-49D8-9EE4-C90DE80A2981}" srcId="{18C2B983-4633-48AF-AFFF-F305459E8BBB}" destId="{841FD497-AF8E-4254-8E4D-44D880984351}" srcOrd="0" destOrd="0" parTransId="{E4629FA6-2B00-4A7C-AF8B-46377AC4935E}" sibTransId="{4A9EDEE6-449D-47AA-921B-E7F9F6D338D9}"/>
    <dgm:cxn modelId="{4C0DAF6C-6139-4A9A-B7D8-98CB34D65BB8}" type="presOf" srcId="{BFCE6D57-61D6-45D3-822D-0A4F5D0E15C6}" destId="{9ED2763A-5ADD-475D-9524-B0E83BAD089B}" srcOrd="0" destOrd="0" presId="urn:microsoft.com/office/officeart/2018/2/layout/IconCircleList"/>
    <dgm:cxn modelId="{D7C1DA6E-CBCC-4DBA-AF54-A5C358416CDC}" srcId="{18C2B983-4633-48AF-AFFF-F305459E8BBB}" destId="{DF7D3819-937B-441E-B50A-1A0A9B9F6382}" srcOrd="4" destOrd="0" parTransId="{3202F30F-DC95-423C-9B9A-3CB1CD3A7FEE}" sibTransId="{93A5A269-A2C1-4379-B6D6-1C77BFF7C65B}"/>
    <dgm:cxn modelId="{572E3154-8DB1-4E31-BB33-F296451381F5}" type="presOf" srcId="{DF7D3819-937B-441E-B50A-1A0A9B9F6382}" destId="{320271E6-6D75-496A-99BC-CC2D96C6FFF1}" srcOrd="0" destOrd="0" presId="urn:microsoft.com/office/officeart/2018/2/layout/IconCircleList"/>
    <dgm:cxn modelId="{800B049E-0FEF-4B76-BFAB-CBEC1D2920ED}" srcId="{18C2B983-4633-48AF-AFFF-F305459E8BBB}" destId="{24DBD465-A142-4F33-B285-A14071505B57}" srcOrd="3" destOrd="0" parTransId="{D0B9DA74-E8B7-4499-83A5-D3DE005ED021}" sibTransId="{06A21BC4-043E-4D96-8082-BC62041099CD}"/>
    <dgm:cxn modelId="{55AC22A0-F44C-4264-AA13-83A2E8A9CBCB}" type="presOf" srcId="{E100BAE7-44E1-4833-9AA1-BE702FD4BBB8}" destId="{B557DE34-E74D-4E77-BC3A-5D937D78BD29}" srcOrd="0" destOrd="0" presId="urn:microsoft.com/office/officeart/2018/2/layout/IconCircleList"/>
    <dgm:cxn modelId="{50B95FAD-97F8-4004-92BC-2D8B50109790}" type="presOf" srcId="{18C2B983-4633-48AF-AFFF-F305459E8BBB}" destId="{66846431-02C9-4523-933D-58F6259E2F2D}" srcOrd="0" destOrd="0" presId="urn:microsoft.com/office/officeart/2018/2/layout/IconCircleList"/>
    <dgm:cxn modelId="{B4941AB8-0825-4EF0-81D0-FEAE1F3B7F76}" srcId="{18C2B983-4633-48AF-AFFF-F305459E8BBB}" destId="{E100BAE7-44E1-4833-9AA1-BE702FD4BBB8}" srcOrd="1" destOrd="0" parTransId="{4502DEC5-670A-49BD-BECB-1305331CB33D}" sibTransId="{8419C2E6-E6EC-4893-B62C-A2009EF8225F}"/>
    <dgm:cxn modelId="{827FF5C6-7E7B-4468-9869-B5A9E27E41A2}" type="presOf" srcId="{BE3DFCBE-9841-4E53-B93F-CD7A176E1B6C}" destId="{854CCF91-1314-44D0-9458-DAABAE6537C1}" srcOrd="0" destOrd="0" presId="urn:microsoft.com/office/officeart/2018/2/layout/IconCircleList"/>
    <dgm:cxn modelId="{AE4FD8C8-7690-45DA-9AFE-448651009F38}" type="presOf" srcId="{06A21BC4-043E-4D96-8082-BC62041099CD}" destId="{59090F3C-3445-4814-B508-5FFBC1111F74}" srcOrd="0" destOrd="0" presId="urn:microsoft.com/office/officeart/2018/2/layout/IconCircleList"/>
    <dgm:cxn modelId="{8599E6E5-5610-482D-8977-236E20A9A5B7}" type="presOf" srcId="{4A9EDEE6-449D-47AA-921B-E7F9F6D338D9}" destId="{797F272F-C496-4C41-BFFF-A6D8BAC8C1B5}" srcOrd="0" destOrd="0" presId="urn:microsoft.com/office/officeart/2018/2/layout/IconCircleList"/>
    <dgm:cxn modelId="{DE9E653C-CBF6-42FE-8FE0-EE993B25F8A1}" type="presParOf" srcId="{66846431-02C9-4523-933D-58F6259E2F2D}" destId="{9E25E8B9-89EB-4682-B718-59249E7F32A0}" srcOrd="0" destOrd="0" presId="urn:microsoft.com/office/officeart/2018/2/layout/IconCircleList"/>
    <dgm:cxn modelId="{82177CDB-4707-4C3F-B6F7-38056CF9AE7F}" type="presParOf" srcId="{9E25E8B9-89EB-4682-B718-59249E7F32A0}" destId="{3CD8B3A0-6867-47DA-B30B-C87B479C18E5}" srcOrd="0" destOrd="0" presId="urn:microsoft.com/office/officeart/2018/2/layout/IconCircleList"/>
    <dgm:cxn modelId="{030433C4-E5BB-48F5-9C8E-83D52BFC38C9}" type="presParOf" srcId="{3CD8B3A0-6867-47DA-B30B-C87B479C18E5}" destId="{AC9F814F-1E42-425E-9F17-6AFCFCC0DC34}" srcOrd="0" destOrd="0" presId="urn:microsoft.com/office/officeart/2018/2/layout/IconCircleList"/>
    <dgm:cxn modelId="{7350D550-DBED-4E8A-9D7A-0A5989539F89}" type="presParOf" srcId="{3CD8B3A0-6867-47DA-B30B-C87B479C18E5}" destId="{A02EAEA0-F1E3-401D-80FB-C2FFFF9031FF}" srcOrd="1" destOrd="0" presId="urn:microsoft.com/office/officeart/2018/2/layout/IconCircleList"/>
    <dgm:cxn modelId="{B0912AC1-1D1A-4B26-91EC-09DD61165912}" type="presParOf" srcId="{3CD8B3A0-6867-47DA-B30B-C87B479C18E5}" destId="{898F39E3-8603-4373-AC48-27EE8DFF309E}" srcOrd="2" destOrd="0" presId="urn:microsoft.com/office/officeart/2018/2/layout/IconCircleList"/>
    <dgm:cxn modelId="{533EDF39-9E5F-4275-8379-95309D9A3B61}" type="presParOf" srcId="{3CD8B3A0-6867-47DA-B30B-C87B479C18E5}" destId="{7D20BF40-8DE5-433F-A76D-3763328F54E0}" srcOrd="3" destOrd="0" presId="urn:microsoft.com/office/officeart/2018/2/layout/IconCircleList"/>
    <dgm:cxn modelId="{9175E415-1F09-40D9-B9FC-D1CB5AEA3562}" type="presParOf" srcId="{9E25E8B9-89EB-4682-B718-59249E7F32A0}" destId="{797F272F-C496-4C41-BFFF-A6D8BAC8C1B5}" srcOrd="1" destOrd="0" presId="urn:microsoft.com/office/officeart/2018/2/layout/IconCircleList"/>
    <dgm:cxn modelId="{DEAF899C-8FAD-4E66-BADD-5E8F721A89CC}" type="presParOf" srcId="{9E25E8B9-89EB-4682-B718-59249E7F32A0}" destId="{ABE50DF5-4968-4C00-829C-07A44A8D6AE9}" srcOrd="2" destOrd="0" presId="urn:microsoft.com/office/officeart/2018/2/layout/IconCircleList"/>
    <dgm:cxn modelId="{8E594B4E-4653-47EC-91A4-AF20AD1D3439}" type="presParOf" srcId="{ABE50DF5-4968-4C00-829C-07A44A8D6AE9}" destId="{D4722483-B745-436F-966B-69AD0CC0E3A3}" srcOrd="0" destOrd="0" presId="urn:microsoft.com/office/officeart/2018/2/layout/IconCircleList"/>
    <dgm:cxn modelId="{95390FB0-D9AD-41EB-BA89-00D3B2122D01}" type="presParOf" srcId="{ABE50DF5-4968-4C00-829C-07A44A8D6AE9}" destId="{A6B59C77-1D05-46B4-93D6-A090C1627BB1}" srcOrd="1" destOrd="0" presId="urn:microsoft.com/office/officeart/2018/2/layout/IconCircleList"/>
    <dgm:cxn modelId="{7F824669-6C2D-48EF-8375-C21678A0F36D}" type="presParOf" srcId="{ABE50DF5-4968-4C00-829C-07A44A8D6AE9}" destId="{888475AC-0FAA-4B2A-83B7-73FDD9A5CAF6}" srcOrd="2" destOrd="0" presId="urn:microsoft.com/office/officeart/2018/2/layout/IconCircleList"/>
    <dgm:cxn modelId="{284503AD-6DA4-4A14-9FF9-249025E2D331}" type="presParOf" srcId="{ABE50DF5-4968-4C00-829C-07A44A8D6AE9}" destId="{B557DE34-E74D-4E77-BC3A-5D937D78BD29}" srcOrd="3" destOrd="0" presId="urn:microsoft.com/office/officeart/2018/2/layout/IconCircleList"/>
    <dgm:cxn modelId="{5A713169-AF4A-4852-8682-FB0A9355A60B}" type="presParOf" srcId="{9E25E8B9-89EB-4682-B718-59249E7F32A0}" destId="{99470C18-63A1-4B6A-A990-51C94E737265}" srcOrd="3" destOrd="0" presId="urn:microsoft.com/office/officeart/2018/2/layout/IconCircleList"/>
    <dgm:cxn modelId="{6DA1184F-6B3A-4270-A5E9-DC6E006D0D32}" type="presParOf" srcId="{9E25E8B9-89EB-4682-B718-59249E7F32A0}" destId="{004B77DF-AF18-4559-8AD1-8325F9766B6C}" srcOrd="4" destOrd="0" presId="urn:microsoft.com/office/officeart/2018/2/layout/IconCircleList"/>
    <dgm:cxn modelId="{0108C36A-84DA-4079-A622-B238872719BB}" type="presParOf" srcId="{004B77DF-AF18-4559-8AD1-8325F9766B6C}" destId="{A02F76D4-950C-408C-9669-882F26B8884A}" srcOrd="0" destOrd="0" presId="urn:microsoft.com/office/officeart/2018/2/layout/IconCircleList"/>
    <dgm:cxn modelId="{FE96EEF1-951B-448B-AEF1-6E40AF50D2CC}" type="presParOf" srcId="{004B77DF-AF18-4559-8AD1-8325F9766B6C}" destId="{8B27317D-C850-4428-B80B-4A9E1B68823B}" srcOrd="1" destOrd="0" presId="urn:microsoft.com/office/officeart/2018/2/layout/IconCircleList"/>
    <dgm:cxn modelId="{343F3568-0ADB-41E5-800E-D813F7FCB3F3}" type="presParOf" srcId="{004B77DF-AF18-4559-8AD1-8325F9766B6C}" destId="{545E5B99-C26A-45A2-9AA1-21D7F57D3E58}" srcOrd="2" destOrd="0" presId="urn:microsoft.com/office/officeart/2018/2/layout/IconCircleList"/>
    <dgm:cxn modelId="{4E43222D-2857-42C9-8B6A-53029F554883}" type="presParOf" srcId="{004B77DF-AF18-4559-8AD1-8325F9766B6C}" destId="{9ED2763A-5ADD-475D-9524-B0E83BAD089B}" srcOrd="3" destOrd="0" presId="urn:microsoft.com/office/officeart/2018/2/layout/IconCircleList"/>
    <dgm:cxn modelId="{6706341B-0152-4406-98A9-8E9A68E39076}" type="presParOf" srcId="{9E25E8B9-89EB-4682-B718-59249E7F32A0}" destId="{854CCF91-1314-44D0-9458-DAABAE6537C1}" srcOrd="5" destOrd="0" presId="urn:microsoft.com/office/officeart/2018/2/layout/IconCircleList"/>
    <dgm:cxn modelId="{A7AE319F-8586-49FD-8F7D-59C415BA0068}" type="presParOf" srcId="{9E25E8B9-89EB-4682-B718-59249E7F32A0}" destId="{AFF5D252-760A-4908-ADA4-D4CADAD946CC}" srcOrd="6" destOrd="0" presId="urn:microsoft.com/office/officeart/2018/2/layout/IconCircleList"/>
    <dgm:cxn modelId="{9894B66A-11BB-4729-8890-6EAEBC318BE2}" type="presParOf" srcId="{AFF5D252-760A-4908-ADA4-D4CADAD946CC}" destId="{2484DAFB-D216-48AF-A5D0-67BF2C6B400D}" srcOrd="0" destOrd="0" presId="urn:microsoft.com/office/officeart/2018/2/layout/IconCircleList"/>
    <dgm:cxn modelId="{6A59A080-5002-4CD5-8232-8970BB926FD9}" type="presParOf" srcId="{AFF5D252-760A-4908-ADA4-D4CADAD946CC}" destId="{E6DF8C0B-69BB-45B6-A63C-8D82384D6BEC}" srcOrd="1" destOrd="0" presId="urn:microsoft.com/office/officeart/2018/2/layout/IconCircleList"/>
    <dgm:cxn modelId="{282D1125-A809-4A61-A62D-47CDA912966A}" type="presParOf" srcId="{AFF5D252-760A-4908-ADA4-D4CADAD946CC}" destId="{14E081AA-4C88-4B66-8CA3-2F41567AF3B1}" srcOrd="2" destOrd="0" presId="urn:microsoft.com/office/officeart/2018/2/layout/IconCircleList"/>
    <dgm:cxn modelId="{A907CB0C-8D32-4179-98A5-5FCA16A9DF8E}" type="presParOf" srcId="{AFF5D252-760A-4908-ADA4-D4CADAD946CC}" destId="{FAF25235-A9A4-49B4-B8FF-66F888BA0740}" srcOrd="3" destOrd="0" presId="urn:microsoft.com/office/officeart/2018/2/layout/IconCircleList"/>
    <dgm:cxn modelId="{E6A022E2-9F84-4D8B-B06A-BC05B766FA14}" type="presParOf" srcId="{9E25E8B9-89EB-4682-B718-59249E7F32A0}" destId="{59090F3C-3445-4814-B508-5FFBC1111F74}" srcOrd="7" destOrd="0" presId="urn:microsoft.com/office/officeart/2018/2/layout/IconCircleList"/>
    <dgm:cxn modelId="{EBD8B4A2-D4A9-46B4-A624-24BF1CBD49D5}" type="presParOf" srcId="{9E25E8B9-89EB-4682-B718-59249E7F32A0}" destId="{9389F3DB-DE86-408D-BEAC-C05578F4210D}" srcOrd="8" destOrd="0" presId="urn:microsoft.com/office/officeart/2018/2/layout/IconCircleList"/>
    <dgm:cxn modelId="{3DA30FEE-7E9C-4B5B-BD10-59741D7C9B8A}" type="presParOf" srcId="{9389F3DB-DE86-408D-BEAC-C05578F4210D}" destId="{4C1217F9-CCA0-4CBB-AFE2-1DEDBF2E147D}" srcOrd="0" destOrd="0" presId="urn:microsoft.com/office/officeart/2018/2/layout/IconCircleList"/>
    <dgm:cxn modelId="{47DCA37E-B659-4AF1-8B4E-FDE729F8B778}" type="presParOf" srcId="{9389F3DB-DE86-408D-BEAC-C05578F4210D}" destId="{0B78154A-7DEE-4160-92E9-8468DFD829D3}" srcOrd="1" destOrd="0" presId="urn:microsoft.com/office/officeart/2018/2/layout/IconCircleList"/>
    <dgm:cxn modelId="{A9E8EC9A-7B4A-43F0-BF17-36B20AA7DE02}" type="presParOf" srcId="{9389F3DB-DE86-408D-BEAC-C05578F4210D}" destId="{2FB8634F-DB31-4428-8B25-C7DB727CAD8F}" srcOrd="2" destOrd="0" presId="urn:microsoft.com/office/officeart/2018/2/layout/IconCircleList"/>
    <dgm:cxn modelId="{03F9CC9C-0299-475E-9B16-C3D1F1F8467E}" type="presParOf" srcId="{9389F3DB-DE86-408D-BEAC-C05578F4210D}" destId="{320271E6-6D75-496A-99BC-CC2D96C6FFF1}"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AD39A1-5C15-4D89-AA75-DD2525B086EE}" type="doc">
      <dgm:prSet loTypeId="urn:microsoft.com/office/officeart/2005/8/layout/default" loCatId="list" qsTypeId="urn:microsoft.com/office/officeart/2005/8/quickstyle/simple2" qsCatId="simple" csTypeId="urn:microsoft.com/office/officeart/2005/8/colors/accent1_3" csCatId="accent1" phldr="1"/>
      <dgm:spPr/>
      <dgm:t>
        <a:bodyPr/>
        <a:lstStyle/>
        <a:p>
          <a:endParaRPr lang="en-US"/>
        </a:p>
      </dgm:t>
    </dgm:pt>
    <dgm:pt modelId="{789F2E84-8356-4497-9B26-9798F692FC28}">
      <dgm:prSet/>
      <dgm:spPr/>
      <dgm:t>
        <a:bodyPr/>
        <a:lstStyle/>
        <a:p>
          <a:r>
            <a:rPr lang="en-GB"/>
            <a:t>Personalised – including daily records</a:t>
          </a:r>
          <a:endParaRPr lang="en-US"/>
        </a:p>
      </dgm:t>
    </dgm:pt>
    <dgm:pt modelId="{14709B09-D897-4276-867F-D7A82FE48528}" type="parTrans" cxnId="{8EE55A69-7872-4C3B-8A38-E4DE700AD170}">
      <dgm:prSet/>
      <dgm:spPr/>
      <dgm:t>
        <a:bodyPr/>
        <a:lstStyle/>
        <a:p>
          <a:endParaRPr lang="en-US"/>
        </a:p>
      </dgm:t>
    </dgm:pt>
    <dgm:pt modelId="{E81EFEA2-1B8C-454A-942B-A1E8FF361F7E}" type="sibTrans" cxnId="{8EE55A69-7872-4C3B-8A38-E4DE700AD170}">
      <dgm:prSet/>
      <dgm:spPr/>
      <dgm:t>
        <a:bodyPr/>
        <a:lstStyle/>
        <a:p>
          <a:endParaRPr lang="en-US"/>
        </a:p>
      </dgm:t>
    </dgm:pt>
    <dgm:pt modelId="{E504DCC2-2867-4567-A292-B285DCD8C5B8}">
      <dgm:prSet/>
      <dgm:spPr/>
      <dgm:t>
        <a:bodyPr/>
        <a:lstStyle/>
        <a:p>
          <a:r>
            <a:rPr lang="en-GB"/>
            <a:t>Involvement</a:t>
          </a:r>
          <a:endParaRPr lang="en-US"/>
        </a:p>
      </dgm:t>
    </dgm:pt>
    <dgm:pt modelId="{754BB324-37F9-4432-9098-D17A7CBB264C}" type="parTrans" cxnId="{7F78BD4E-A437-474E-889C-129638A14E67}">
      <dgm:prSet/>
      <dgm:spPr/>
      <dgm:t>
        <a:bodyPr/>
        <a:lstStyle/>
        <a:p>
          <a:endParaRPr lang="en-US"/>
        </a:p>
      </dgm:t>
    </dgm:pt>
    <dgm:pt modelId="{A4DDB0F9-C686-42D0-931C-E7DC3834AC79}" type="sibTrans" cxnId="{7F78BD4E-A437-474E-889C-129638A14E67}">
      <dgm:prSet/>
      <dgm:spPr/>
      <dgm:t>
        <a:bodyPr/>
        <a:lstStyle/>
        <a:p>
          <a:endParaRPr lang="en-US"/>
        </a:p>
      </dgm:t>
    </dgm:pt>
    <dgm:pt modelId="{56F8434B-7FD6-4DE2-9FBA-3405CDC62663}">
      <dgm:prSet/>
      <dgm:spPr/>
      <dgm:t>
        <a:bodyPr/>
        <a:lstStyle/>
        <a:p>
          <a:r>
            <a:rPr lang="en-GB"/>
            <a:t>Regularly reviewed</a:t>
          </a:r>
          <a:endParaRPr lang="en-US"/>
        </a:p>
      </dgm:t>
    </dgm:pt>
    <dgm:pt modelId="{E7050D2D-FFF9-4497-835B-254E7866054F}" type="parTrans" cxnId="{F15E5957-DB16-4D2D-881D-8266CCD5338D}">
      <dgm:prSet/>
      <dgm:spPr/>
      <dgm:t>
        <a:bodyPr/>
        <a:lstStyle/>
        <a:p>
          <a:endParaRPr lang="en-US"/>
        </a:p>
      </dgm:t>
    </dgm:pt>
    <dgm:pt modelId="{65BCDD60-D103-4211-B650-0F23C3D7F18E}" type="sibTrans" cxnId="{F15E5957-DB16-4D2D-881D-8266CCD5338D}">
      <dgm:prSet/>
      <dgm:spPr/>
      <dgm:t>
        <a:bodyPr/>
        <a:lstStyle/>
        <a:p>
          <a:endParaRPr lang="en-US"/>
        </a:p>
      </dgm:t>
    </dgm:pt>
    <dgm:pt modelId="{601B1EEA-8F7B-49DC-9E05-694D3E5D0F37}">
      <dgm:prSet/>
      <dgm:spPr/>
      <dgm:t>
        <a:bodyPr/>
        <a:lstStyle/>
        <a:p>
          <a:r>
            <a:rPr lang="en-GB"/>
            <a:t>Clear evidence</a:t>
          </a:r>
          <a:endParaRPr lang="en-US"/>
        </a:p>
      </dgm:t>
    </dgm:pt>
    <dgm:pt modelId="{E5A9BDD1-FF9F-4029-A074-BB9488A31AAE}" type="parTrans" cxnId="{18AA2567-3098-478F-ABE7-9EC4D6FFB0C7}">
      <dgm:prSet/>
      <dgm:spPr/>
      <dgm:t>
        <a:bodyPr/>
        <a:lstStyle/>
        <a:p>
          <a:endParaRPr lang="en-US"/>
        </a:p>
      </dgm:t>
    </dgm:pt>
    <dgm:pt modelId="{AD7C0FF8-CB54-4D51-9C84-6D38DB066B1A}" type="sibTrans" cxnId="{18AA2567-3098-478F-ABE7-9EC4D6FFB0C7}">
      <dgm:prSet/>
      <dgm:spPr/>
      <dgm:t>
        <a:bodyPr/>
        <a:lstStyle/>
        <a:p>
          <a:endParaRPr lang="en-US"/>
        </a:p>
      </dgm:t>
    </dgm:pt>
    <dgm:pt modelId="{F8B26C9E-BE78-4F48-B4C5-22BF6DD411EC}">
      <dgm:prSet/>
      <dgm:spPr/>
      <dgm:t>
        <a:bodyPr/>
        <a:lstStyle/>
        <a:p>
          <a:r>
            <a:rPr lang="en-GB"/>
            <a:t>Reflective of need</a:t>
          </a:r>
          <a:endParaRPr lang="en-US"/>
        </a:p>
      </dgm:t>
    </dgm:pt>
    <dgm:pt modelId="{609849C6-3716-49FF-938D-69EE023464A1}" type="parTrans" cxnId="{707E3567-3837-4003-923F-B4699ADE038E}">
      <dgm:prSet/>
      <dgm:spPr/>
      <dgm:t>
        <a:bodyPr/>
        <a:lstStyle/>
        <a:p>
          <a:endParaRPr lang="en-US"/>
        </a:p>
      </dgm:t>
    </dgm:pt>
    <dgm:pt modelId="{C23EA79C-7F97-48D0-A03F-ADE6B686A1C5}" type="sibTrans" cxnId="{707E3567-3837-4003-923F-B4699ADE038E}">
      <dgm:prSet/>
      <dgm:spPr/>
      <dgm:t>
        <a:bodyPr/>
        <a:lstStyle/>
        <a:p>
          <a:endParaRPr lang="en-US"/>
        </a:p>
      </dgm:t>
    </dgm:pt>
    <dgm:pt modelId="{A90EF275-212E-45E4-8110-7680813B0E31}">
      <dgm:prSet/>
      <dgm:spPr/>
      <dgm:t>
        <a:bodyPr/>
        <a:lstStyle/>
        <a:p>
          <a:r>
            <a:rPr lang="en-GB"/>
            <a:t>Contingency plans</a:t>
          </a:r>
          <a:endParaRPr lang="en-US"/>
        </a:p>
      </dgm:t>
    </dgm:pt>
    <dgm:pt modelId="{808B7743-78E8-467F-BD76-515C31FA2983}" type="parTrans" cxnId="{A66650F3-4C24-4F81-A720-7023A492FFD2}">
      <dgm:prSet/>
      <dgm:spPr/>
      <dgm:t>
        <a:bodyPr/>
        <a:lstStyle/>
        <a:p>
          <a:endParaRPr lang="en-US"/>
        </a:p>
      </dgm:t>
    </dgm:pt>
    <dgm:pt modelId="{990F11DE-1816-4695-9818-557DC40AA80B}" type="sibTrans" cxnId="{A66650F3-4C24-4F81-A720-7023A492FFD2}">
      <dgm:prSet/>
      <dgm:spPr/>
      <dgm:t>
        <a:bodyPr/>
        <a:lstStyle/>
        <a:p>
          <a:endParaRPr lang="en-US"/>
        </a:p>
      </dgm:t>
    </dgm:pt>
    <dgm:pt modelId="{FC73F9E2-4E86-48CF-A1E2-F8C7A9A63E30}">
      <dgm:prSet/>
      <dgm:spPr/>
      <dgm:t>
        <a:bodyPr/>
        <a:lstStyle/>
        <a:p>
          <a:r>
            <a:rPr lang="en-GB"/>
            <a:t>Staff training and confidence</a:t>
          </a:r>
          <a:endParaRPr lang="en-US"/>
        </a:p>
      </dgm:t>
    </dgm:pt>
    <dgm:pt modelId="{FCDFDF9F-621A-400F-B8A9-75BCD084B238}" type="parTrans" cxnId="{8AEC174E-9CBA-4A48-A2F3-59C01DB99794}">
      <dgm:prSet/>
      <dgm:spPr/>
      <dgm:t>
        <a:bodyPr/>
        <a:lstStyle/>
        <a:p>
          <a:endParaRPr lang="en-US"/>
        </a:p>
      </dgm:t>
    </dgm:pt>
    <dgm:pt modelId="{6F9DE90D-9393-4AA4-A792-3D49F38F2CDE}" type="sibTrans" cxnId="{8AEC174E-9CBA-4A48-A2F3-59C01DB99794}">
      <dgm:prSet/>
      <dgm:spPr/>
      <dgm:t>
        <a:bodyPr/>
        <a:lstStyle/>
        <a:p>
          <a:endParaRPr lang="en-US"/>
        </a:p>
      </dgm:t>
    </dgm:pt>
    <dgm:pt modelId="{0CDF7724-4D16-4574-B7EA-878E635A0CAC}">
      <dgm:prSet/>
      <dgm:spPr/>
      <dgm:t>
        <a:bodyPr/>
        <a:lstStyle/>
        <a:p>
          <a:r>
            <a:rPr lang="en-GB"/>
            <a:t>Language</a:t>
          </a:r>
        </a:p>
      </dgm:t>
    </dgm:pt>
    <dgm:pt modelId="{1A3254B5-6452-4A14-ADC7-E112CA00C20D}" type="parTrans" cxnId="{5BDF52B6-FBF7-435F-92AE-01DAC7C3D1F5}">
      <dgm:prSet/>
      <dgm:spPr/>
      <dgm:t>
        <a:bodyPr/>
        <a:lstStyle/>
        <a:p>
          <a:endParaRPr lang="en-GB"/>
        </a:p>
      </dgm:t>
    </dgm:pt>
    <dgm:pt modelId="{86BD5CB9-60C0-4BF3-BC55-E136856C6B5E}" type="sibTrans" cxnId="{5BDF52B6-FBF7-435F-92AE-01DAC7C3D1F5}">
      <dgm:prSet/>
      <dgm:spPr/>
      <dgm:t>
        <a:bodyPr/>
        <a:lstStyle/>
        <a:p>
          <a:endParaRPr lang="en-GB"/>
        </a:p>
      </dgm:t>
    </dgm:pt>
    <dgm:pt modelId="{39315DDD-3543-4D35-8F31-182D8625348B}" type="pres">
      <dgm:prSet presAssocID="{D0AD39A1-5C15-4D89-AA75-DD2525B086EE}" presName="diagram" presStyleCnt="0">
        <dgm:presLayoutVars>
          <dgm:dir/>
          <dgm:resizeHandles val="exact"/>
        </dgm:presLayoutVars>
      </dgm:prSet>
      <dgm:spPr/>
    </dgm:pt>
    <dgm:pt modelId="{ED9F0A93-EF24-4743-AAFF-2AB106D07F18}" type="pres">
      <dgm:prSet presAssocID="{789F2E84-8356-4497-9B26-9798F692FC28}" presName="node" presStyleLbl="node1" presStyleIdx="0" presStyleCnt="8">
        <dgm:presLayoutVars>
          <dgm:bulletEnabled val="1"/>
        </dgm:presLayoutVars>
      </dgm:prSet>
      <dgm:spPr/>
    </dgm:pt>
    <dgm:pt modelId="{7B25145D-60F8-4170-B713-AEC7313DFC57}" type="pres">
      <dgm:prSet presAssocID="{E81EFEA2-1B8C-454A-942B-A1E8FF361F7E}" presName="sibTrans" presStyleCnt="0"/>
      <dgm:spPr/>
    </dgm:pt>
    <dgm:pt modelId="{8A070DEF-9565-4C82-BDAF-6E2DC820F183}" type="pres">
      <dgm:prSet presAssocID="{E504DCC2-2867-4567-A292-B285DCD8C5B8}" presName="node" presStyleLbl="node1" presStyleIdx="1" presStyleCnt="8">
        <dgm:presLayoutVars>
          <dgm:bulletEnabled val="1"/>
        </dgm:presLayoutVars>
      </dgm:prSet>
      <dgm:spPr/>
    </dgm:pt>
    <dgm:pt modelId="{C95DAB4D-FF9F-4824-9D3B-6605499CACB4}" type="pres">
      <dgm:prSet presAssocID="{A4DDB0F9-C686-42D0-931C-E7DC3834AC79}" presName="sibTrans" presStyleCnt="0"/>
      <dgm:spPr/>
    </dgm:pt>
    <dgm:pt modelId="{BC5178FE-885C-4562-9C64-388B67AD7BCB}" type="pres">
      <dgm:prSet presAssocID="{56F8434B-7FD6-4DE2-9FBA-3405CDC62663}" presName="node" presStyleLbl="node1" presStyleIdx="2" presStyleCnt="8">
        <dgm:presLayoutVars>
          <dgm:bulletEnabled val="1"/>
        </dgm:presLayoutVars>
      </dgm:prSet>
      <dgm:spPr/>
    </dgm:pt>
    <dgm:pt modelId="{A8F647EF-353D-4B15-B6A3-DFD6E3AF14DE}" type="pres">
      <dgm:prSet presAssocID="{65BCDD60-D103-4211-B650-0F23C3D7F18E}" presName="sibTrans" presStyleCnt="0"/>
      <dgm:spPr/>
    </dgm:pt>
    <dgm:pt modelId="{76ABBCC6-DA53-4CEA-B777-49769EB26A73}" type="pres">
      <dgm:prSet presAssocID="{601B1EEA-8F7B-49DC-9E05-694D3E5D0F37}" presName="node" presStyleLbl="node1" presStyleIdx="3" presStyleCnt="8">
        <dgm:presLayoutVars>
          <dgm:bulletEnabled val="1"/>
        </dgm:presLayoutVars>
      </dgm:prSet>
      <dgm:spPr/>
    </dgm:pt>
    <dgm:pt modelId="{58AB71EA-B426-4AD8-82D7-E1947E439D6D}" type="pres">
      <dgm:prSet presAssocID="{AD7C0FF8-CB54-4D51-9C84-6D38DB066B1A}" presName="sibTrans" presStyleCnt="0"/>
      <dgm:spPr/>
    </dgm:pt>
    <dgm:pt modelId="{4D4D750E-AC6C-48C4-8BA3-2E7456F1D750}" type="pres">
      <dgm:prSet presAssocID="{F8B26C9E-BE78-4F48-B4C5-22BF6DD411EC}" presName="node" presStyleLbl="node1" presStyleIdx="4" presStyleCnt="8">
        <dgm:presLayoutVars>
          <dgm:bulletEnabled val="1"/>
        </dgm:presLayoutVars>
      </dgm:prSet>
      <dgm:spPr/>
    </dgm:pt>
    <dgm:pt modelId="{A512CE2B-D3E2-4EB4-9AD4-0185AF66E6A6}" type="pres">
      <dgm:prSet presAssocID="{C23EA79C-7F97-48D0-A03F-ADE6B686A1C5}" presName="sibTrans" presStyleCnt="0"/>
      <dgm:spPr/>
    </dgm:pt>
    <dgm:pt modelId="{119BACCA-C38C-4C0A-B955-20DB5F24977F}" type="pres">
      <dgm:prSet presAssocID="{A90EF275-212E-45E4-8110-7680813B0E31}" presName="node" presStyleLbl="node1" presStyleIdx="5" presStyleCnt="8">
        <dgm:presLayoutVars>
          <dgm:bulletEnabled val="1"/>
        </dgm:presLayoutVars>
      </dgm:prSet>
      <dgm:spPr/>
    </dgm:pt>
    <dgm:pt modelId="{18897754-B3BA-4A70-BF9E-B8E48A119332}" type="pres">
      <dgm:prSet presAssocID="{990F11DE-1816-4695-9818-557DC40AA80B}" presName="sibTrans" presStyleCnt="0"/>
      <dgm:spPr/>
    </dgm:pt>
    <dgm:pt modelId="{3DA627D0-3E97-4281-A600-6C7ABF3CBF30}" type="pres">
      <dgm:prSet presAssocID="{FC73F9E2-4E86-48CF-A1E2-F8C7A9A63E30}" presName="node" presStyleLbl="node1" presStyleIdx="6" presStyleCnt="8">
        <dgm:presLayoutVars>
          <dgm:bulletEnabled val="1"/>
        </dgm:presLayoutVars>
      </dgm:prSet>
      <dgm:spPr/>
    </dgm:pt>
    <dgm:pt modelId="{0347FF92-0E70-4085-B42F-DCB7B0D39D4E}" type="pres">
      <dgm:prSet presAssocID="{6F9DE90D-9393-4AA4-A792-3D49F38F2CDE}" presName="sibTrans" presStyleCnt="0"/>
      <dgm:spPr/>
    </dgm:pt>
    <dgm:pt modelId="{DD4CE5C5-CC62-45F6-807B-CE7B1333E6ED}" type="pres">
      <dgm:prSet presAssocID="{0CDF7724-4D16-4574-B7EA-878E635A0CAC}" presName="node" presStyleLbl="node1" presStyleIdx="7" presStyleCnt="8">
        <dgm:presLayoutVars>
          <dgm:bulletEnabled val="1"/>
        </dgm:presLayoutVars>
      </dgm:prSet>
      <dgm:spPr/>
    </dgm:pt>
  </dgm:ptLst>
  <dgm:cxnLst>
    <dgm:cxn modelId="{C8B0A916-607B-44A6-9442-4A779C563291}" type="presOf" srcId="{FC73F9E2-4E86-48CF-A1E2-F8C7A9A63E30}" destId="{3DA627D0-3E97-4281-A600-6C7ABF3CBF30}" srcOrd="0" destOrd="0" presId="urn:microsoft.com/office/officeart/2005/8/layout/default"/>
    <dgm:cxn modelId="{AA3E1B39-3435-462C-A2FF-BCC6913EE19A}" type="presOf" srcId="{E504DCC2-2867-4567-A292-B285DCD8C5B8}" destId="{8A070DEF-9565-4C82-BDAF-6E2DC820F183}" srcOrd="0" destOrd="0" presId="urn:microsoft.com/office/officeart/2005/8/layout/default"/>
    <dgm:cxn modelId="{5CD02661-2B57-48E0-BCFA-C282E073D674}" type="presOf" srcId="{A90EF275-212E-45E4-8110-7680813B0E31}" destId="{119BACCA-C38C-4C0A-B955-20DB5F24977F}" srcOrd="0" destOrd="0" presId="urn:microsoft.com/office/officeart/2005/8/layout/default"/>
    <dgm:cxn modelId="{7467BC43-0E1C-4B75-A867-444749766EEB}" type="presOf" srcId="{D0AD39A1-5C15-4D89-AA75-DD2525B086EE}" destId="{39315DDD-3543-4D35-8F31-182D8625348B}" srcOrd="0" destOrd="0" presId="urn:microsoft.com/office/officeart/2005/8/layout/default"/>
    <dgm:cxn modelId="{18AA2567-3098-478F-ABE7-9EC4D6FFB0C7}" srcId="{D0AD39A1-5C15-4D89-AA75-DD2525B086EE}" destId="{601B1EEA-8F7B-49DC-9E05-694D3E5D0F37}" srcOrd="3" destOrd="0" parTransId="{E5A9BDD1-FF9F-4029-A074-BB9488A31AAE}" sibTransId="{AD7C0FF8-CB54-4D51-9C84-6D38DB066B1A}"/>
    <dgm:cxn modelId="{707E3567-3837-4003-923F-B4699ADE038E}" srcId="{D0AD39A1-5C15-4D89-AA75-DD2525B086EE}" destId="{F8B26C9E-BE78-4F48-B4C5-22BF6DD411EC}" srcOrd="4" destOrd="0" parTransId="{609849C6-3716-49FF-938D-69EE023464A1}" sibTransId="{C23EA79C-7F97-48D0-A03F-ADE6B686A1C5}"/>
    <dgm:cxn modelId="{3421CF47-84DB-466A-AF7C-0FA2BBB4DCBD}" type="presOf" srcId="{56F8434B-7FD6-4DE2-9FBA-3405CDC62663}" destId="{BC5178FE-885C-4562-9C64-388B67AD7BCB}" srcOrd="0" destOrd="0" presId="urn:microsoft.com/office/officeart/2005/8/layout/default"/>
    <dgm:cxn modelId="{8EE55A69-7872-4C3B-8A38-E4DE700AD170}" srcId="{D0AD39A1-5C15-4D89-AA75-DD2525B086EE}" destId="{789F2E84-8356-4497-9B26-9798F692FC28}" srcOrd="0" destOrd="0" parTransId="{14709B09-D897-4276-867F-D7A82FE48528}" sibTransId="{E81EFEA2-1B8C-454A-942B-A1E8FF361F7E}"/>
    <dgm:cxn modelId="{8AEC174E-9CBA-4A48-A2F3-59C01DB99794}" srcId="{D0AD39A1-5C15-4D89-AA75-DD2525B086EE}" destId="{FC73F9E2-4E86-48CF-A1E2-F8C7A9A63E30}" srcOrd="6" destOrd="0" parTransId="{FCDFDF9F-621A-400F-B8A9-75BCD084B238}" sibTransId="{6F9DE90D-9393-4AA4-A792-3D49F38F2CDE}"/>
    <dgm:cxn modelId="{75397B6E-1FE6-40FE-8F6F-AA68EC90F801}" type="presOf" srcId="{601B1EEA-8F7B-49DC-9E05-694D3E5D0F37}" destId="{76ABBCC6-DA53-4CEA-B777-49769EB26A73}" srcOrd="0" destOrd="0" presId="urn:microsoft.com/office/officeart/2005/8/layout/default"/>
    <dgm:cxn modelId="{7F78BD4E-A437-474E-889C-129638A14E67}" srcId="{D0AD39A1-5C15-4D89-AA75-DD2525B086EE}" destId="{E504DCC2-2867-4567-A292-B285DCD8C5B8}" srcOrd="1" destOrd="0" parTransId="{754BB324-37F9-4432-9098-D17A7CBB264C}" sibTransId="{A4DDB0F9-C686-42D0-931C-E7DC3834AC79}"/>
    <dgm:cxn modelId="{F15E5957-DB16-4D2D-881D-8266CCD5338D}" srcId="{D0AD39A1-5C15-4D89-AA75-DD2525B086EE}" destId="{56F8434B-7FD6-4DE2-9FBA-3405CDC62663}" srcOrd="2" destOrd="0" parTransId="{E7050D2D-FFF9-4497-835B-254E7866054F}" sibTransId="{65BCDD60-D103-4211-B650-0F23C3D7F18E}"/>
    <dgm:cxn modelId="{CF7140B4-0721-42AF-A920-9D15BAC97465}" type="presOf" srcId="{F8B26C9E-BE78-4F48-B4C5-22BF6DD411EC}" destId="{4D4D750E-AC6C-48C4-8BA3-2E7456F1D750}" srcOrd="0" destOrd="0" presId="urn:microsoft.com/office/officeart/2005/8/layout/default"/>
    <dgm:cxn modelId="{5BDF52B6-FBF7-435F-92AE-01DAC7C3D1F5}" srcId="{D0AD39A1-5C15-4D89-AA75-DD2525B086EE}" destId="{0CDF7724-4D16-4574-B7EA-878E635A0CAC}" srcOrd="7" destOrd="0" parTransId="{1A3254B5-6452-4A14-ADC7-E112CA00C20D}" sibTransId="{86BD5CB9-60C0-4BF3-BC55-E136856C6B5E}"/>
    <dgm:cxn modelId="{E1266ED7-B407-41C2-A0DE-119F934FCFA7}" type="presOf" srcId="{789F2E84-8356-4497-9B26-9798F692FC28}" destId="{ED9F0A93-EF24-4743-AAFF-2AB106D07F18}" srcOrd="0" destOrd="0" presId="urn:microsoft.com/office/officeart/2005/8/layout/default"/>
    <dgm:cxn modelId="{D18128DD-D89F-40B8-A1F7-E002575C0D08}" type="presOf" srcId="{0CDF7724-4D16-4574-B7EA-878E635A0CAC}" destId="{DD4CE5C5-CC62-45F6-807B-CE7B1333E6ED}" srcOrd="0" destOrd="0" presId="urn:microsoft.com/office/officeart/2005/8/layout/default"/>
    <dgm:cxn modelId="{A66650F3-4C24-4F81-A720-7023A492FFD2}" srcId="{D0AD39A1-5C15-4D89-AA75-DD2525B086EE}" destId="{A90EF275-212E-45E4-8110-7680813B0E31}" srcOrd="5" destOrd="0" parTransId="{808B7743-78E8-467F-BD76-515C31FA2983}" sibTransId="{990F11DE-1816-4695-9818-557DC40AA80B}"/>
    <dgm:cxn modelId="{57E13B91-2865-4727-ABD9-31F1E344140E}" type="presParOf" srcId="{39315DDD-3543-4D35-8F31-182D8625348B}" destId="{ED9F0A93-EF24-4743-AAFF-2AB106D07F18}" srcOrd="0" destOrd="0" presId="urn:microsoft.com/office/officeart/2005/8/layout/default"/>
    <dgm:cxn modelId="{610CEDC4-A9E7-477D-A50D-11E75010438A}" type="presParOf" srcId="{39315DDD-3543-4D35-8F31-182D8625348B}" destId="{7B25145D-60F8-4170-B713-AEC7313DFC57}" srcOrd="1" destOrd="0" presId="urn:microsoft.com/office/officeart/2005/8/layout/default"/>
    <dgm:cxn modelId="{E1B698DD-E3CD-459D-ABF2-866F37C88E08}" type="presParOf" srcId="{39315DDD-3543-4D35-8F31-182D8625348B}" destId="{8A070DEF-9565-4C82-BDAF-6E2DC820F183}" srcOrd="2" destOrd="0" presId="urn:microsoft.com/office/officeart/2005/8/layout/default"/>
    <dgm:cxn modelId="{AD638EBD-EB3E-45A4-8666-0DC6F54696E8}" type="presParOf" srcId="{39315DDD-3543-4D35-8F31-182D8625348B}" destId="{C95DAB4D-FF9F-4824-9D3B-6605499CACB4}" srcOrd="3" destOrd="0" presId="urn:microsoft.com/office/officeart/2005/8/layout/default"/>
    <dgm:cxn modelId="{7E3F9F3D-2745-4FAF-BCE3-7527BEB4A57A}" type="presParOf" srcId="{39315DDD-3543-4D35-8F31-182D8625348B}" destId="{BC5178FE-885C-4562-9C64-388B67AD7BCB}" srcOrd="4" destOrd="0" presId="urn:microsoft.com/office/officeart/2005/8/layout/default"/>
    <dgm:cxn modelId="{0A576B3D-E1B3-45ED-8951-81D39931335F}" type="presParOf" srcId="{39315DDD-3543-4D35-8F31-182D8625348B}" destId="{A8F647EF-353D-4B15-B6A3-DFD6E3AF14DE}" srcOrd="5" destOrd="0" presId="urn:microsoft.com/office/officeart/2005/8/layout/default"/>
    <dgm:cxn modelId="{9D362F1E-7763-476A-8029-F54030C38BA2}" type="presParOf" srcId="{39315DDD-3543-4D35-8F31-182D8625348B}" destId="{76ABBCC6-DA53-4CEA-B777-49769EB26A73}" srcOrd="6" destOrd="0" presId="urn:microsoft.com/office/officeart/2005/8/layout/default"/>
    <dgm:cxn modelId="{5B03211F-B4BB-447F-9689-DD967580B55B}" type="presParOf" srcId="{39315DDD-3543-4D35-8F31-182D8625348B}" destId="{58AB71EA-B426-4AD8-82D7-E1947E439D6D}" srcOrd="7" destOrd="0" presId="urn:microsoft.com/office/officeart/2005/8/layout/default"/>
    <dgm:cxn modelId="{56E4EE7C-964D-4460-B350-603A02D77B47}" type="presParOf" srcId="{39315DDD-3543-4D35-8F31-182D8625348B}" destId="{4D4D750E-AC6C-48C4-8BA3-2E7456F1D750}" srcOrd="8" destOrd="0" presId="urn:microsoft.com/office/officeart/2005/8/layout/default"/>
    <dgm:cxn modelId="{3836522B-27CA-46E6-8C21-97CE37A64B8D}" type="presParOf" srcId="{39315DDD-3543-4D35-8F31-182D8625348B}" destId="{A512CE2B-D3E2-4EB4-9AD4-0185AF66E6A6}" srcOrd="9" destOrd="0" presId="urn:microsoft.com/office/officeart/2005/8/layout/default"/>
    <dgm:cxn modelId="{363B5508-045D-4C3B-B0F3-B6F106C133EF}" type="presParOf" srcId="{39315DDD-3543-4D35-8F31-182D8625348B}" destId="{119BACCA-C38C-4C0A-B955-20DB5F24977F}" srcOrd="10" destOrd="0" presId="urn:microsoft.com/office/officeart/2005/8/layout/default"/>
    <dgm:cxn modelId="{CBBE8A35-DC7B-4731-A7B5-47E9E3AB2B0E}" type="presParOf" srcId="{39315DDD-3543-4D35-8F31-182D8625348B}" destId="{18897754-B3BA-4A70-BF9E-B8E48A119332}" srcOrd="11" destOrd="0" presId="urn:microsoft.com/office/officeart/2005/8/layout/default"/>
    <dgm:cxn modelId="{4A1DF3FD-D0FB-4F77-837C-E9F2B0C4338E}" type="presParOf" srcId="{39315DDD-3543-4D35-8F31-182D8625348B}" destId="{3DA627D0-3E97-4281-A600-6C7ABF3CBF30}" srcOrd="12" destOrd="0" presId="urn:microsoft.com/office/officeart/2005/8/layout/default"/>
    <dgm:cxn modelId="{2E96F685-8E62-4F71-BCE2-13B72C2446CC}" type="presParOf" srcId="{39315DDD-3543-4D35-8F31-182D8625348B}" destId="{0347FF92-0E70-4085-B42F-DCB7B0D39D4E}" srcOrd="13" destOrd="0" presId="urn:microsoft.com/office/officeart/2005/8/layout/default"/>
    <dgm:cxn modelId="{A37F572E-7B41-4E96-8CFD-B839B2DAA08E}" type="presParOf" srcId="{39315DDD-3543-4D35-8F31-182D8625348B}" destId="{DD4CE5C5-CC62-45F6-807B-CE7B1333E6ED}"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AD39A1-5C15-4D89-AA75-DD2525B086EE}" type="doc">
      <dgm:prSet loTypeId="urn:microsoft.com/office/officeart/2005/8/layout/default" loCatId="list" qsTypeId="urn:microsoft.com/office/officeart/2005/8/quickstyle/simple2" qsCatId="simple" csTypeId="urn:microsoft.com/office/officeart/2005/8/colors/accent1_3" csCatId="accent1" phldr="1"/>
      <dgm:spPr/>
      <dgm:t>
        <a:bodyPr/>
        <a:lstStyle/>
        <a:p>
          <a:endParaRPr lang="en-US"/>
        </a:p>
      </dgm:t>
    </dgm:pt>
    <dgm:pt modelId="{789F2E84-8356-4497-9B26-9798F692FC28}">
      <dgm:prSet/>
      <dgm:spPr/>
      <dgm:t>
        <a:bodyPr/>
        <a:lstStyle/>
        <a:p>
          <a:r>
            <a:rPr lang="en-GB"/>
            <a:t>Carried out by a senior member of the team who is competent</a:t>
          </a:r>
          <a:endParaRPr lang="en-US"/>
        </a:p>
      </dgm:t>
    </dgm:pt>
    <dgm:pt modelId="{14709B09-D897-4276-867F-D7A82FE48528}" type="parTrans" cxnId="{8EE55A69-7872-4C3B-8A38-E4DE700AD170}">
      <dgm:prSet/>
      <dgm:spPr/>
      <dgm:t>
        <a:bodyPr/>
        <a:lstStyle/>
        <a:p>
          <a:endParaRPr lang="en-US"/>
        </a:p>
      </dgm:t>
    </dgm:pt>
    <dgm:pt modelId="{E81EFEA2-1B8C-454A-942B-A1E8FF361F7E}" type="sibTrans" cxnId="{8EE55A69-7872-4C3B-8A38-E4DE700AD170}">
      <dgm:prSet/>
      <dgm:spPr/>
      <dgm:t>
        <a:bodyPr/>
        <a:lstStyle/>
        <a:p>
          <a:endParaRPr lang="en-US"/>
        </a:p>
      </dgm:t>
    </dgm:pt>
    <dgm:pt modelId="{E504DCC2-2867-4567-A292-B285DCD8C5B8}">
      <dgm:prSet/>
      <dgm:spPr/>
      <dgm:t>
        <a:bodyPr/>
        <a:lstStyle/>
        <a:p>
          <a:r>
            <a:rPr lang="en-GB"/>
            <a:t>Look for patterns</a:t>
          </a:r>
          <a:endParaRPr lang="en-US"/>
        </a:p>
      </dgm:t>
    </dgm:pt>
    <dgm:pt modelId="{754BB324-37F9-4432-9098-D17A7CBB264C}" type="parTrans" cxnId="{7F78BD4E-A437-474E-889C-129638A14E67}">
      <dgm:prSet/>
      <dgm:spPr/>
      <dgm:t>
        <a:bodyPr/>
        <a:lstStyle/>
        <a:p>
          <a:endParaRPr lang="en-US"/>
        </a:p>
      </dgm:t>
    </dgm:pt>
    <dgm:pt modelId="{A4DDB0F9-C686-42D0-931C-E7DC3834AC79}" type="sibTrans" cxnId="{7F78BD4E-A437-474E-889C-129638A14E67}">
      <dgm:prSet/>
      <dgm:spPr/>
      <dgm:t>
        <a:bodyPr/>
        <a:lstStyle/>
        <a:p>
          <a:endParaRPr lang="en-US"/>
        </a:p>
      </dgm:t>
    </dgm:pt>
    <dgm:pt modelId="{5DE5D80D-370F-48AC-920C-1F561C16491E}">
      <dgm:prSet/>
      <dgm:spPr/>
      <dgm:t>
        <a:bodyPr/>
        <a:lstStyle/>
        <a:p>
          <a:r>
            <a:rPr lang="en-US"/>
            <a:t>Set a company policy for Governance</a:t>
          </a:r>
        </a:p>
      </dgm:t>
    </dgm:pt>
    <dgm:pt modelId="{D21A30F2-6DCE-4E4B-9EE0-9076745888D5}" type="parTrans" cxnId="{D9AEF5CB-ABDB-402A-A5C5-3826BE319BE9}">
      <dgm:prSet/>
      <dgm:spPr/>
      <dgm:t>
        <a:bodyPr/>
        <a:lstStyle/>
        <a:p>
          <a:endParaRPr lang="en-GB"/>
        </a:p>
      </dgm:t>
    </dgm:pt>
    <dgm:pt modelId="{416F9902-6704-431A-A913-A2A575112C74}" type="sibTrans" cxnId="{D9AEF5CB-ABDB-402A-A5C5-3826BE319BE9}">
      <dgm:prSet/>
      <dgm:spPr/>
      <dgm:t>
        <a:bodyPr/>
        <a:lstStyle/>
        <a:p>
          <a:endParaRPr lang="en-GB"/>
        </a:p>
      </dgm:t>
    </dgm:pt>
    <dgm:pt modelId="{52DE7A13-68BA-434E-B325-DE0B95909D9F}">
      <dgm:prSet/>
      <dgm:spPr/>
      <dgm:t>
        <a:bodyPr/>
        <a:lstStyle/>
        <a:p>
          <a:r>
            <a:rPr lang="en-US"/>
            <a:t>Check the notes</a:t>
          </a:r>
        </a:p>
      </dgm:t>
    </dgm:pt>
    <dgm:pt modelId="{830ECBE7-5637-4551-96E7-175DB1442EC6}" type="parTrans" cxnId="{6B050C5E-0CED-4C0D-847E-5388C28D6420}">
      <dgm:prSet/>
      <dgm:spPr/>
      <dgm:t>
        <a:bodyPr/>
        <a:lstStyle/>
        <a:p>
          <a:endParaRPr lang="en-GB"/>
        </a:p>
      </dgm:t>
    </dgm:pt>
    <dgm:pt modelId="{2D92BEB5-DFE2-44EC-8CA1-2A6D7593C786}" type="sibTrans" cxnId="{6B050C5E-0CED-4C0D-847E-5388C28D6420}">
      <dgm:prSet/>
      <dgm:spPr/>
      <dgm:t>
        <a:bodyPr/>
        <a:lstStyle/>
        <a:p>
          <a:endParaRPr lang="en-GB"/>
        </a:p>
      </dgm:t>
    </dgm:pt>
    <dgm:pt modelId="{F6BAE73F-3010-47D8-9254-9ABBAAA78DC9}">
      <dgm:prSet/>
      <dgm:spPr/>
      <dgm:t>
        <a:bodyPr/>
        <a:lstStyle/>
        <a:p>
          <a:r>
            <a:rPr lang="en-US"/>
            <a:t>Evaluate when changes</a:t>
          </a:r>
        </a:p>
      </dgm:t>
    </dgm:pt>
    <dgm:pt modelId="{CEA64B80-7DC4-4244-A1B9-F6F0A8FD0EE5}" type="parTrans" cxnId="{6A11635F-CA33-4FB4-806B-714C744BFE8D}">
      <dgm:prSet/>
      <dgm:spPr/>
      <dgm:t>
        <a:bodyPr/>
        <a:lstStyle/>
        <a:p>
          <a:endParaRPr lang="en-GB"/>
        </a:p>
      </dgm:t>
    </dgm:pt>
    <dgm:pt modelId="{9F97E8B1-D0A8-4426-BDF7-413111B126E4}" type="sibTrans" cxnId="{6A11635F-CA33-4FB4-806B-714C744BFE8D}">
      <dgm:prSet/>
      <dgm:spPr/>
      <dgm:t>
        <a:bodyPr/>
        <a:lstStyle/>
        <a:p>
          <a:endParaRPr lang="en-GB"/>
        </a:p>
      </dgm:t>
    </dgm:pt>
    <dgm:pt modelId="{692B1F60-824E-4018-A35B-E92D5CF79998}">
      <dgm:prSet/>
      <dgm:spPr/>
      <dgm:t>
        <a:bodyPr/>
        <a:lstStyle/>
        <a:p>
          <a:r>
            <a:rPr lang="en-US"/>
            <a:t>Minimum of every three months</a:t>
          </a:r>
        </a:p>
      </dgm:t>
    </dgm:pt>
    <dgm:pt modelId="{7E290375-1C64-4E5A-8279-755C3498F4EF}" type="parTrans" cxnId="{5154CEC3-4866-47CF-9CD4-7D25FDCB2FB8}">
      <dgm:prSet/>
      <dgm:spPr/>
      <dgm:t>
        <a:bodyPr/>
        <a:lstStyle/>
        <a:p>
          <a:endParaRPr lang="en-GB"/>
        </a:p>
      </dgm:t>
    </dgm:pt>
    <dgm:pt modelId="{62811F8C-75E1-4034-8F38-392B0F719024}" type="sibTrans" cxnId="{5154CEC3-4866-47CF-9CD4-7D25FDCB2FB8}">
      <dgm:prSet/>
      <dgm:spPr/>
      <dgm:t>
        <a:bodyPr/>
        <a:lstStyle/>
        <a:p>
          <a:endParaRPr lang="en-GB"/>
        </a:p>
      </dgm:t>
    </dgm:pt>
    <dgm:pt modelId="{39315DDD-3543-4D35-8F31-182D8625348B}" type="pres">
      <dgm:prSet presAssocID="{D0AD39A1-5C15-4D89-AA75-DD2525B086EE}" presName="diagram" presStyleCnt="0">
        <dgm:presLayoutVars>
          <dgm:dir/>
          <dgm:resizeHandles val="exact"/>
        </dgm:presLayoutVars>
      </dgm:prSet>
      <dgm:spPr/>
    </dgm:pt>
    <dgm:pt modelId="{ED9F0A93-EF24-4743-AAFF-2AB106D07F18}" type="pres">
      <dgm:prSet presAssocID="{789F2E84-8356-4497-9B26-9798F692FC28}" presName="node" presStyleLbl="node1" presStyleIdx="0" presStyleCnt="6">
        <dgm:presLayoutVars>
          <dgm:bulletEnabled val="1"/>
        </dgm:presLayoutVars>
      </dgm:prSet>
      <dgm:spPr/>
    </dgm:pt>
    <dgm:pt modelId="{7B25145D-60F8-4170-B713-AEC7313DFC57}" type="pres">
      <dgm:prSet presAssocID="{E81EFEA2-1B8C-454A-942B-A1E8FF361F7E}" presName="sibTrans" presStyleCnt="0"/>
      <dgm:spPr/>
    </dgm:pt>
    <dgm:pt modelId="{8A070DEF-9565-4C82-BDAF-6E2DC820F183}" type="pres">
      <dgm:prSet presAssocID="{E504DCC2-2867-4567-A292-B285DCD8C5B8}" presName="node" presStyleLbl="node1" presStyleIdx="1" presStyleCnt="6">
        <dgm:presLayoutVars>
          <dgm:bulletEnabled val="1"/>
        </dgm:presLayoutVars>
      </dgm:prSet>
      <dgm:spPr/>
    </dgm:pt>
    <dgm:pt modelId="{0C06E5DE-A6A6-4389-86C7-CDF74B2273A9}" type="pres">
      <dgm:prSet presAssocID="{A4DDB0F9-C686-42D0-931C-E7DC3834AC79}" presName="sibTrans" presStyleCnt="0"/>
      <dgm:spPr/>
    </dgm:pt>
    <dgm:pt modelId="{7EB29D8A-E8E9-4408-8362-DDA6D4370277}" type="pres">
      <dgm:prSet presAssocID="{5DE5D80D-370F-48AC-920C-1F561C16491E}" presName="node" presStyleLbl="node1" presStyleIdx="2" presStyleCnt="6">
        <dgm:presLayoutVars>
          <dgm:bulletEnabled val="1"/>
        </dgm:presLayoutVars>
      </dgm:prSet>
      <dgm:spPr/>
    </dgm:pt>
    <dgm:pt modelId="{E8C15408-0E72-444C-88D1-BC7F10EAB0D2}" type="pres">
      <dgm:prSet presAssocID="{416F9902-6704-431A-A913-A2A575112C74}" presName="sibTrans" presStyleCnt="0"/>
      <dgm:spPr/>
    </dgm:pt>
    <dgm:pt modelId="{27FF8FB1-C765-4542-A8F3-3E19438188ED}" type="pres">
      <dgm:prSet presAssocID="{52DE7A13-68BA-434E-B325-DE0B95909D9F}" presName="node" presStyleLbl="node1" presStyleIdx="3" presStyleCnt="6">
        <dgm:presLayoutVars>
          <dgm:bulletEnabled val="1"/>
        </dgm:presLayoutVars>
      </dgm:prSet>
      <dgm:spPr/>
    </dgm:pt>
    <dgm:pt modelId="{00067820-5F1B-4E90-8C8E-2E925AA00FA3}" type="pres">
      <dgm:prSet presAssocID="{2D92BEB5-DFE2-44EC-8CA1-2A6D7593C786}" presName="sibTrans" presStyleCnt="0"/>
      <dgm:spPr/>
    </dgm:pt>
    <dgm:pt modelId="{86D7AF62-2770-44CD-9CD9-B84183EBD643}" type="pres">
      <dgm:prSet presAssocID="{F6BAE73F-3010-47D8-9254-9ABBAAA78DC9}" presName="node" presStyleLbl="node1" presStyleIdx="4" presStyleCnt="6">
        <dgm:presLayoutVars>
          <dgm:bulletEnabled val="1"/>
        </dgm:presLayoutVars>
      </dgm:prSet>
      <dgm:spPr/>
    </dgm:pt>
    <dgm:pt modelId="{4483E421-41A4-421C-B5B2-E41D3611BFC2}" type="pres">
      <dgm:prSet presAssocID="{9F97E8B1-D0A8-4426-BDF7-413111B126E4}" presName="sibTrans" presStyleCnt="0"/>
      <dgm:spPr/>
    </dgm:pt>
    <dgm:pt modelId="{B93614F5-EBD1-49B5-BDFD-63A7F742571D}" type="pres">
      <dgm:prSet presAssocID="{692B1F60-824E-4018-A35B-E92D5CF79998}" presName="node" presStyleLbl="node1" presStyleIdx="5" presStyleCnt="6">
        <dgm:presLayoutVars>
          <dgm:bulletEnabled val="1"/>
        </dgm:presLayoutVars>
      </dgm:prSet>
      <dgm:spPr/>
    </dgm:pt>
  </dgm:ptLst>
  <dgm:cxnLst>
    <dgm:cxn modelId="{C8819029-B910-4835-94CF-2180743FEDB5}" type="presOf" srcId="{5DE5D80D-370F-48AC-920C-1F561C16491E}" destId="{7EB29D8A-E8E9-4408-8362-DDA6D4370277}" srcOrd="0" destOrd="0" presId="urn:microsoft.com/office/officeart/2005/8/layout/default"/>
    <dgm:cxn modelId="{AA3E1B39-3435-462C-A2FF-BCC6913EE19A}" type="presOf" srcId="{E504DCC2-2867-4567-A292-B285DCD8C5B8}" destId="{8A070DEF-9565-4C82-BDAF-6E2DC820F183}" srcOrd="0" destOrd="0" presId="urn:microsoft.com/office/officeart/2005/8/layout/default"/>
    <dgm:cxn modelId="{6B050C5E-0CED-4C0D-847E-5388C28D6420}" srcId="{D0AD39A1-5C15-4D89-AA75-DD2525B086EE}" destId="{52DE7A13-68BA-434E-B325-DE0B95909D9F}" srcOrd="3" destOrd="0" parTransId="{830ECBE7-5637-4551-96E7-175DB1442EC6}" sibTransId="{2D92BEB5-DFE2-44EC-8CA1-2A6D7593C786}"/>
    <dgm:cxn modelId="{6A11635F-CA33-4FB4-806B-714C744BFE8D}" srcId="{D0AD39A1-5C15-4D89-AA75-DD2525B086EE}" destId="{F6BAE73F-3010-47D8-9254-9ABBAAA78DC9}" srcOrd="4" destOrd="0" parTransId="{CEA64B80-7DC4-4244-A1B9-F6F0A8FD0EE5}" sibTransId="{9F97E8B1-D0A8-4426-BDF7-413111B126E4}"/>
    <dgm:cxn modelId="{7467BC43-0E1C-4B75-A867-444749766EEB}" type="presOf" srcId="{D0AD39A1-5C15-4D89-AA75-DD2525B086EE}" destId="{39315DDD-3543-4D35-8F31-182D8625348B}" srcOrd="0" destOrd="0" presId="urn:microsoft.com/office/officeart/2005/8/layout/default"/>
    <dgm:cxn modelId="{491C2268-D1B8-466F-B1C8-0D8A1E5D9E3D}" type="presOf" srcId="{F6BAE73F-3010-47D8-9254-9ABBAAA78DC9}" destId="{86D7AF62-2770-44CD-9CD9-B84183EBD643}" srcOrd="0" destOrd="0" presId="urn:microsoft.com/office/officeart/2005/8/layout/default"/>
    <dgm:cxn modelId="{8EE55A69-7872-4C3B-8A38-E4DE700AD170}" srcId="{D0AD39A1-5C15-4D89-AA75-DD2525B086EE}" destId="{789F2E84-8356-4497-9B26-9798F692FC28}" srcOrd="0" destOrd="0" parTransId="{14709B09-D897-4276-867F-D7A82FE48528}" sibTransId="{E81EFEA2-1B8C-454A-942B-A1E8FF361F7E}"/>
    <dgm:cxn modelId="{7F78BD4E-A437-474E-889C-129638A14E67}" srcId="{D0AD39A1-5C15-4D89-AA75-DD2525B086EE}" destId="{E504DCC2-2867-4567-A292-B285DCD8C5B8}" srcOrd="1" destOrd="0" parTransId="{754BB324-37F9-4432-9098-D17A7CBB264C}" sibTransId="{A4DDB0F9-C686-42D0-931C-E7DC3834AC79}"/>
    <dgm:cxn modelId="{5154CEC3-4866-47CF-9CD4-7D25FDCB2FB8}" srcId="{D0AD39A1-5C15-4D89-AA75-DD2525B086EE}" destId="{692B1F60-824E-4018-A35B-E92D5CF79998}" srcOrd="5" destOrd="0" parTransId="{7E290375-1C64-4E5A-8279-755C3498F4EF}" sibTransId="{62811F8C-75E1-4034-8F38-392B0F719024}"/>
    <dgm:cxn modelId="{D9AEF5CB-ABDB-402A-A5C5-3826BE319BE9}" srcId="{D0AD39A1-5C15-4D89-AA75-DD2525B086EE}" destId="{5DE5D80D-370F-48AC-920C-1F561C16491E}" srcOrd="2" destOrd="0" parTransId="{D21A30F2-6DCE-4E4B-9EE0-9076745888D5}" sibTransId="{416F9902-6704-431A-A913-A2A575112C74}"/>
    <dgm:cxn modelId="{E1266ED7-B407-41C2-A0DE-119F934FCFA7}" type="presOf" srcId="{789F2E84-8356-4497-9B26-9798F692FC28}" destId="{ED9F0A93-EF24-4743-AAFF-2AB106D07F18}" srcOrd="0" destOrd="0" presId="urn:microsoft.com/office/officeart/2005/8/layout/default"/>
    <dgm:cxn modelId="{2E9D39E5-6FBF-4966-B7C3-A67E8C48B693}" type="presOf" srcId="{52DE7A13-68BA-434E-B325-DE0B95909D9F}" destId="{27FF8FB1-C765-4542-A8F3-3E19438188ED}" srcOrd="0" destOrd="0" presId="urn:microsoft.com/office/officeart/2005/8/layout/default"/>
    <dgm:cxn modelId="{6364BDF5-3E8D-4CEC-B111-3182AE324574}" type="presOf" srcId="{692B1F60-824E-4018-A35B-E92D5CF79998}" destId="{B93614F5-EBD1-49B5-BDFD-63A7F742571D}" srcOrd="0" destOrd="0" presId="urn:microsoft.com/office/officeart/2005/8/layout/default"/>
    <dgm:cxn modelId="{57E13B91-2865-4727-ABD9-31F1E344140E}" type="presParOf" srcId="{39315DDD-3543-4D35-8F31-182D8625348B}" destId="{ED9F0A93-EF24-4743-AAFF-2AB106D07F18}" srcOrd="0" destOrd="0" presId="urn:microsoft.com/office/officeart/2005/8/layout/default"/>
    <dgm:cxn modelId="{610CEDC4-A9E7-477D-A50D-11E75010438A}" type="presParOf" srcId="{39315DDD-3543-4D35-8F31-182D8625348B}" destId="{7B25145D-60F8-4170-B713-AEC7313DFC57}" srcOrd="1" destOrd="0" presId="urn:microsoft.com/office/officeart/2005/8/layout/default"/>
    <dgm:cxn modelId="{E1B698DD-E3CD-459D-ABF2-866F37C88E08}" type="presParOf" srcId="{39315DDD-3543-4D35-8F31-182D8625348B}" destId="{8A070DEF-9565-4C82-BDAF-6E2DC820F183}" srcOrd="2" destOrd="0" presId="urn:microsoft.com/office/officeart/2005/8/layout/default"/>
    <dgm:cxn modelId="{C35E3F68-E0AD-4424-880B-976F4424ACA0}" type="presParOf" srcId="{39315DDD-3543-4D35-8F31-182D8625348B}" destId="{0C06E5DE-A6A6-4389-86C7-CDF74B2273A9}" srcOrd="3" destOrd="0" presId="urn:microsoft.com/office/officeart/2005/8/layout/default"/>
    <dgm:cxn modelId="{A4580CD5-7E86-4B93-82B8-E8CA03F4754B}" type="presParOf" srcId="{39315DDD-3543-4D35-8F31-182D8625348B}" destId="{7EB29D8A-E8E9-4408-8362-DDA6D4370277}" srcOrd="4" destOrd="0" presId="urn:microsoft.com/office/officeart/2005/8/layout/default"/>
    <dgm:cxn modelId="{9A654D02-EF0C-4484-9054-8252F7BD7A28}" type="presParOf" srcId="{39315DDD-3543-4D35-8F31-182D8625348B}" destId="{E8C15408-0E72-444C-88D1-BC7F10EAB0D2}" srcOrd="5" destOrd="0" presId="urn:microsoft.com/office/officeart/2005/8/layout/default"/>
    <dgm:cxn modelId="{E66961FB-5659-4CC1-B439-0AC71D820479}" type="presParOf" srcId="{39315DDD-3543-4D35-8F31-182D8625348B}" destId="{27FF8FB1-C765-4542-A8F3-3E19438188ED}" srcOrd="6" destOrd="0" presId="urn:microsoft.com/office/officeart/2005/8/layout/default"/>
    <dgm:cxn modelId="{17D79868-FBC3-401F-992D-8507B20780D6}" type="presParOf" srcId="{39315DDD-3543-4D35-8F31-182D8625348B}" destId="{00067820-5F1B-4E90-8C8E-2E925AA00FA3}" srcOrd="7" destOrd="0" presId="urn:microsoft.com/office/officeart/2005/8/layout/default"/>
    <dgm:cxn modelId="{688C6753-5BC5-4E37-8205-22F1AF5ABCD0}" type="presParOf" srcId="{39315DDD-3543-4D35-8F31-182D8625348B}" destId="{86D7AF62-2770-44CD-9CD9-B84183EBD643}" srcOrd="8" destOrd="0" presId="urn:microsoft.com/office/officeart/2005/8/layout/default"/>
    <dgm:cxn modelId="{2ACB6C27-79AB-496A-B82C-B4DCC9725C68}" type="presParOf" srcId="{39315DDD-3543-4D35-8F31-182D8625348B}" destId="{4483E421-41A4-421C-B5B2-E41D3611BFC2}" srcOrd="9" destOrd="0" presId="urn:microsoft.com/office/officeart/2005/8/layout/default"/>
    <dgm:cxn modelId="{DB7EACAC-5F3F-48EA-9C42-CC87116F4EE6}" type="presParOf" srcId="{39315DDD-3543-4D35-8F31-182D8625348B}" destId="{B93614F5-EBD1-49B5-BDFD-63A7F742571D}"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F3C54-1398-44E7-91E8-30C62505DBEB}">
      <dsp:nvSpPr>
        <dsp:cNvPr id="0" name=""/>
        <dsp:cNvSpPr/>
      </dsp:nvSpPr>
      <dsp:spPr>
        <a:xfrm>
          <a:off x="9510" y="329634"/>
          <a:ext cx="2842468" cy="30745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If you get the staff culture right, you will create a culture </a:t>
          </a:r>
          <a:r>
            <a:rPr lang="en-GB" sz="1800" kern="1200">
              <a:solidFill>
                <a:schemeClr val="tx1"/>
              </a:solidFill>
            </a:rPr>
            <a:t>where staff are also thinking about the people you support </a:t>
          </a:r>
          <a:r>
            <a:rPr lang="en-GB" sz="1800" kern="1200"/>
            <a:t>and want them to have a culturally appropriate experience</a:t>
          </a:r>
          <a:endParaRPr lang="en-US" sz="1800" kern="1200"/>
        </a:p>
      </dsp:txBody>
      <dsp:txXfrm>
        <a:off x="92763" y="412887"/>
        <a:ext cx="2675962" cy="2908023"/>
      </dsp:txXfrm>
    </dsp:sp>
    <dsp:sp modelId="{1FF275DE-38D6-444B-A9AC-B0F8C83AC791}">
      <dsp:nvSpPr>
        <dsp:cNvPr id="0" name=""/>
        <dsp:cNvSpPr/>
      </dsp:nvSpPr>
      <dsp:spPr>
        <a:xfrm>
          <a:off x="3136225" y="1514433"/>
          <a:ext cx="602603" cy="70493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36225" y="1655419"/>
        <a:ext cx="421822" cy="422960"/>
      </dsp:txXfrm>
    </dsp:sp>
    <dsp:sp modelId="{97F57682-3797-4BFB-8B53-99CAE58C62B4}">
      <dsp:nvSpPr>
        <dsp:cNvPr id="0" name=""/>
        <dsp:cNvSpPr/>
      </dsp:nvSpPr>
      <dsp:spPr>
        <a:xfrm>
          <a:off x="3988965" y="329634"/>
          <a:ext cx="2842468" cy="30745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Everyone is part of a culture. People need their culture to be recognised and their cultural needs met to feel happy and comfortable. But some people's cultural needs are more likely to be met because they are closer to cultural norms in the service.</a:t>
          </a:r>
          <a:endParaRPr lang="en-US" sz="1800" kern="1200"/>
        </a:p>
      </dsp:txBody>
      <dsp:txXfrm>
        <a:off x="4072218" y="412887"/>
        <a:ext cx="2675962" cy="2908023"/>
      </dsp:txXfrm>
    </dsp:sp>
    <dsp:sp modelId="{273006CC-2173-460C-9CC2-35612376B199}">
      <dsp:nvSpPr>
        <dsp:cNvPr id="0" name=""/>
        <dsp:cNvSpPr/>
      </dsp:nvSpPr>
      <dsp:spPr>
        <a:xfrm>
          <a:off x="7115681" y="1514433"/>
          <a:ext cx="602603" cy="70493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115681" y="1655419"/>
        <a:ext cx="421822" cy="422960"/>
      </dsp:txXfrm>
    </dsp:sp>
    <dsp:sp modelId="{E718D3F3-E152-4067-B7A9-4B8147F7B717}">
      <dsp:nvSpPr>
        <dsp:cNvPr id="0" name=""/>
        <dsp:cNvSpPr/>
      </dsp:nvSpPr>
      <dsp:spPr>
        <a:xfrm>
          <a:off x="7968421" y="329634"/>
          <a:ext cx="2842468" cy="307452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You do not have to be an expert on different cultures. But it helps to understand how culture can affect aspects of care.</a:t>
          </a:r>
          <a:endParaRPr lang="en-US" sz="1800" kern="1200"/>
        </a:p>
      </dsp:txBody>
      <dsp:txXfrm>
        <a:off x="8051674" y="412887"/>
        <a:ext cx="2675962" cy="29080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58FB4-AFDB-455B-888A-3F9262DA6A0E}">
      <dsp:nvSpPr>
        <dsp:cNvPr id="0" name=""/>
        <dsp:cNvSpPr/>
      </dsp:nvSpPr>
      <dsp:spPr>
        <a:xfrm>
          <a:off x="3688" y="619699"/>
          <a:ext cx="1996924" cy="1198154"/>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A clear understanding of the person completed with the person</a:t>
          </a:r>
          <a:endParaRPr lang="en-US" sz="1700" kern="1200"/>
        </a:p>
      </dsp:txBody>
      <dsp:txXfrm>
        <a:off x="3688" y="619699"/>
        <a:ext cx="1996924" cy="1198154"/>
      </dsp:txXfrm>
    </dsp:sp>
    <dsp:sp modelId="{DE4A195F-9989-472C-8AE2-FABA437AE8DA}">
      <dsp:nvSpPr>
        <dsp:cNvPr id="0" name=""/>
        <dsp:cNvSpPr/>
      </dsp:nvSpPr>
      <dsp:spPr>
        <a:xfrm>
          <a:off x="2200304" y="619699"/>
          <a:ext cx="1996924" cy="1198154"/>
        </a:xfrm>
        <a:prstGeom prst="rect">
          <a:avLst/>
        </a:prstGeom>
        <a:solidFill>
          <a:schemeClr val="accent1">
            <a:shade val="80000"/>
            <a:hueOff val="43660"/>
            <a:satOff val="-782"/>
            <a:lumOff val="332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Particularly important for agency staff, new staff and professionals</a:t>
          </a:r>
          <a:endParaRPr lang="en-US" sz="1700" kern="1200"/>
        </a:p>
      </dsp:txBody>
      <dsp:txXfrm>
        <a:off x="2200304" y="619699"/>
        <a:ext cx="1996924" cy="1198154"/>
      </dsp:txXfrm>
    </dsp:sp>
    <dsp:sp modelId="{F1F4FA37-28EB-4994-A7EB-F2490E940951}">
      <dsp:nvSpPr>
        <dsp:cNvPr id="0" name=""/>
        <dsp:cNvSpPr/>
      </dsp:nvSpPr>
      <dsp:spPr>
        <a:xfrm>
          <a:off x="4396921" y="619699"/>
          <a:ext cx="1996924" cy="1198154"/>
        </a:xfrm>
        <a:prstGeom prst="rect">
          <a:avLst/>
        </a:prstGeom>
        <a:solidFill>
          <a:schemeClr val="accent1">
            <a:shade val="80000"/>
            <a:hueOff val="87321"/>
            <a:satOff val="-1564"/>
            <a:lumOff val="664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Provide clear information in an emergency</a:t>
          </a:r>
          <a:endParaRPr lang="en-US" sz="1700" kern="1200"/>
        </a:p>
      </dsp:txBody>
      <dsp:txXfrm>
        <a:off x="4396921" y="619699"/>
        <a:ext cx="1996924" cy="1198154"/>
      </dsp:txXfrm>
    </dsp:sp>
    <dsp:sp modelId="{024AEF75-3480-4B5A-A5BE-745AD07CE5FF}">
      <dsp:nvSpPr>
        <dsp:cNvPr id="0" name=""/>
        <dsp:cNvSpPr/>
      </dsp:nvSpPr>
      <dsp:spPr>
        <a:xfrm>
          <a:off x="6593537" y="619699"/>
          <a:ext cx="1996924" cy="1198154"/>
        </a:xfrm>
        <a:prstGeom prst="rect">
          <a:avLst/>
        </a:prstGeom>
        <a:solidFill>
          <a:schemeClr val="accent1">
            <a:shade val="80000"/>
            <a:hueOff val="130981"/>
            <a:satOff val="-2346"/>
            <a:lumOff val="996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Regularly reviewed</a:t>
          </a:r>
          <a:endParaRPr lang="en-US" sz="1700" kern="1200"/>
        </a:p>
      </dsp:txBody>
      <dsp:txXfrm>
        <a:off x="6593537" y="619699"/>
        <a:ext cx="1996924" cy="1198154"/>
      </dsp:txXfrm>
    </dsp:sp>
    <dsp:sp modelId="{42EA4ECD-2282-444B-8447-3FD86FD3233E}">
      <dsp:nvSpPr>
        <dsp:cNvPr id="0" name=""/>
        <dsp:cNvSpPr/>
      </dsp:nvSpPr>
      <dsp:spPr>
        <a:xfrm>
          <a:off x="8793842" y="619699"/>
          <a:ext cx="1996924" cy="1198154"/>
        </a:xfrm>
        <a:prstGeom prst="rect">
          <a:avLst/>
        </a:prstGeom>
        <a:solidFill>
          <a:schemeClr val="accent1">
            <a:shade val="80000"/>
            <a:hueOff val="174641"/>
            <a:satOff val="-3128"/>
            <a:lumOff val="1329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Flexible</a:t>
          </a:r>
          <a:endParaRPr lang="en-US" sz="1700" kern="1200"/>
        </a:p>
      </dsp:txBody>
      <dsp:txXfrm>
        <a:off x="8793842" y="619699"/>
        <a:ext cx="1996924" cy="1198154"/>
      </dsp:txXfrm>
    </dsp:sp>
    <dsp:sp modelId="{F271E4AB-EE5A-4954-B5F7-0538FE520840}">
      <dsp:nvSpPr>
        <dsp:cNvPr id="0" name=""/>
        <dsp:cNvSpPr/>
      </dsp:nvSpPr>
      <dsp:spPr>
        <a:xfrm>
          <a:off x="1101996" y="2017546"/>
          <a:ext cx="1996924" cy="1198154"/>
        </a:xfrm>
        <a:prstGeom prst="rect">
          <a:avLst/>
        </a:prstGeom>
        <a:solidFill>
          <a:schemeClr val="accent1">
            <a:shade val="80000"/>
            <a:hueOff val="218302"/>
            <a:satOff val="-3910"/>
            <a:lumOff val="1661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Evidence </a:t>
          </a:r>
          <a:endParaRPr lang="en-US" sz="1700" kern="1200"/>
        </a:p>
      </dsp:txBody>
      <dsp:txXfrm>
        <a:off x="1101996" y="2017546"/>
        <a:ext cx="1996924" cy="1198154"/>
      </dsp:txXfrm>
    </dsp:sp>
    <dsp:sp modelId="{B639F853-32D9-4D02-BA5A-A5D3FC863BD4}">
      <dsp:nvSpPr>
        <dsp:cNvPr id="0" name=""/>
        <dsp:cNvSpPr/>
      </dsp:nvSpPr>
      <dsp:spPr>
        <a:xfrm>
          <a:off x="3298613" y="2017546"/>
          <a:ext cx="1996924" cy="1198154"/>
        </a:xfrm>
        <a:prstGeom prst="rect">
          <a:avLst/>
        </a:prstGeom>
        <a:solidFill>
          <a:schemeClr val="accent1">
            <a:shade val="80000"/>
            <a:hueOff val="261962"/>
            <a:satOff val="-4692"/>
            <a:lumOff val="1993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Risk assessments</a:t>
          </a:r>
          <a:endParaRPr lang="en-US" sz="1700" kern="1200"/>
        </a:p>
      </dsp:txBody>
      <dsp:txXfrm>
        <a:off x="3298613" y="2017546"/>
        <a:ext cx="1996924" cy="1198154"/>
      </dsp:txXfrm>
    </dsp:sp>
    <dsp:sp modelId="{C516F241-D8AF-4695-8136-04AC67747013}">
      <dsp:nvSpPr>
        <dsp:cNvPr id="0" name=""/>
        <dsp:cNvSpPr/>
      </dsp:nvSpPr>
      <dsp:spPr>
        <a:xfrm>
          <a:off x="5495229" y="2017546"/>
          <a:ext cx="1996924" cy="1198154"/>
        </a:xfrm>
        <a:prstGeom prst="rect">
          <a:avLst/>
        </a:prstGeom>
        <a:solidFill>
          <a:schemeClr val="accent1">
            <a:shade val="80000"/>
            <a:hueOff val="305622"/>
            <a:satOff val="-5474"/>
            <a:lumOff val="232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Future wishes</a:t>
          </a:r>
          <a:endParaRPr lang="en-US" sz="1700" kern="1200"/>
        </a:p>
      </dsp:txBody>
      <dsp:txXfrm>
        <a:off x="5495229" y="2017546"/>
        <a:ext cx="1996924" cy="1198154"/>
      </dsp:txXfrm>
    </dsp:sp>
    <dsp:sp modelId="{7E7B3415-ED4D-4C47-A2EF-DA9CC7BC02EC}">
      <dsp:nvSpPr>
        <dsp:cNvPr id="0" name=""/>
        <dsp:cNvSpPr/>
      </dsp:nvSpPr>
      <dsp:spPr>
        <a:xfrm>
          <a:off x="7691846" y="2017546"/>
          <a:ext cx="1996924" cy="1198154"/>
        </a:xfrm>
        <a:prstGeom prst="rect">
          <a:avLst/>
        </a:prstGeom>
        <a:solidFill>
          <a:schemeClr val="accent1">
            <a:shade val="80000"/>
            <a:hueOff val="349283"/>
            <a:satOff val="-6256"/>
            <a:lumOff val="265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Legal documents</a:t>
          </a:r>
          <a:endParaRPr lang="en-US" sz="1700" kern="1200"/>
        </a:p>
      </dsp:txBody>
      <dsp:txXfrm>
        <a:off x="7691846" y="2017546"/>
        <a:ext cx="1996924" cy="1198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F814F-1E42-425E-9F17-6AFCFCC0DC34}">
      <dsp:nvSpPr>
        <dsp:cNvPr id="0" name=""/>
        <dsp:cNvSpPr/>
      </dsp:nvSpPr>
      <dsp:spPr>
        <a:xfrm>
          <a:off x="164647" y="684814"/>
          <a:ext cx="906876" cy="9068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2EAEA0-F1E3-401D-80FB-C2FFFF9031FF}">
      <dsp:nvSpPr>
        <dsp:cNvPr id="0" name=""/>
        <dsp:cNvSpPr/>
      </dsp:nvSpPr>
      <dsp:spPr>
        <a:xfrm>
          <a:off x="355091" y="875258"/>
          <a:ext cx="525988" cy="525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20BF40-8DE5-433F-A76D-3763328F54E0}">
      <dsp:nvSpPr>
        <dsp:cNvPr id="0" name=""/>
        <dsp:cNvSpPr/>
      </dsp:nvSpPr>
      <dsp:spPr>
        <a:xfrm>
          <a:off x="1265855" y="684814"/>
          <a:ext cx="2137638" cy="90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Key documents and templates</a:t>
          </a:r>
          <a:endParaRPr lang="en-US" sz="2400" kern="1200"/>
        </a:p>
      </dsp:txBody>
      <dsp:txXfrm>
        <a:off x="1265855" y="684814"/>
        <a:ext cx="2137638" cy="906876"/>
      </dsp:txXfrm>
    </dsp:sp>
    <dsp:sp modelId="{D4722483-B745-436F-966B-69AD0CC0E3A3}">
      <dsp:nvSpPr>
        <dsp:cNvPr id="0" name=""/>
        <dsp:cNvSpPr/>
      </dsp:nvSpPr>
      <dsp:spPr>
        <a:xfrm>
          <a:off x="3775960" y="684814"/>
          <a:ext cx="906876" cy="9068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B59C77-1D05-46B4-93D6-A090C1627BB1}">
      <dsp:nvSpPr>
        <dsp:cNvPr id="0" name=""/>
        <dsp:cNvSpPr/>
      </dsp:nvSpPr>
      <dsp:spPr>
        <a:xfrm>
          <a:off x="3966404" y="875258"/>
          <a:ext cx="525988" cy="525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57DE34-E74D-4E77-BC3A-5D937D78BD29}">
      <dsp:nvSpPr>
        <dsp:cNvPr id="0" name=""/>
        <dsp:cNvSpPr/>
      </dsp:nvSpPr>
      <dsp:spPr>
        <a:xfrm>
          <a:off x="4877168" y="684814"/>
          <a:ext cx="2137638" cy="90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Prompts</a:t>
          </a:r>
          <a:endParaRPr lang="en-US" sz="2400" kern="1200"/>
        </a:p>
      </dsp:txBody>
      <dsp:txXfrm>
        <a:off x="4877168" y="684814"/>
        <a:ext cx="2137638" cy="906876"/>
      </dsp:txXfrm>
    </dsp:sp>
    <dsp:sp modelId="{A02F76D4-950C-408C-9669-882F26B8884A}">
      <dsp:nvSpPr>
        <dsp:cNvPr id="0" name=""/>
        <dsp:cNvSpPr/>
      </dsp:nvSpPr>
      <dsp:spPr>
        <a:xfrm>
          <a:off x="7387273" y="684814"/>
          <a:ext cx="906876" cy="9068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27317D-C850-4428-B80B-4A9E1B68823B}">
      <dsp:nvSpPr>
        <dsp:cNvPr id="0" name=""/>
        <dsp:cNvSpPr/>
      </dsp:nvSpPr>
      <dsp:spPr>
        <a:xfrm>
          <a:off x="7577717" y="875258"/>
          <a:ext cx="525988" cy="525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D2763A-5ADD-475D-9524-B0E83BAD089B}">
      <dsp:nvSpPr>
        <dsp:cNvPr id="0" name=""/>
        <dsp:cNvSpPr/>
      </dsp:nvSpPr>
      <dsp:spPr>
        <a:xfrm>
          <a:off x="8488481" y="684814"/>
          <a:ext cx="2137638" cy="90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Involvement</a:t>
          </a:r>
          <a:endParaRPr lang="en-US" sz="2400" kern="1200"/>
        </a:p>
      </dsp:txBody>
      <dsp:txXfrm>
        <a:off x="8488481" y="684814"/>
        <a:ext cx="2137638" cy="906876"/>
      </dsp:txXfrm>
    </dsp:sp>
    <dsp:sp modelId="{2484DAFB-D216-48AF-A5D0-67BF2C6B400D}">
      <dsp:nvSpPr>
        <dsp:cNvPr id="0" name=""/>
        <dsp:cNvSpPr/>
      </dsp:nvSpPr>
      <dsp:spPr>
        <a:xfrm>
          <a:off x="164647" y="2243709"/>
          <a:ext cx="906876" cy="9068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F8C0B-69BB-45B6-A63C-8D82384D6BEC}">
      <dsp:nvSpPr>
        <dsp:cNvPr id="0" name=""/>
        <dsp:cNvSpPr/>
      </dsp:nvSpPr>
      <dsp:spPr>
        <a:xfrm>
          <a:off x="355091" y="2434153"/>
          <a:ext cx="525988" cy="5259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F25235-A9A4-49B4-B8FF-66F888BA0740}">
      <dsp:nvSpPr>
        <dsp:cNvPr id="0" name=""/>
        <dsp:cNvSpPr/>
      </dsp:nvSpPr>
      <dsp:spPr>
        <a:xfrm>
          <a:off x="1265855" y="2243709"/>
          <a:ext cx="2137638" cy="90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Flexibility</a:t>
          </a:r>
          <a:endParaRPr lang="en-US" sz="2400" kern="1200"/>
        </a:p>
      </dsp:txBody>
      <dsp:txXfrm>
        <a:off x="1265855" y="2243709"/>
        <a:ext cx="2137638" cy="906876"/>
      </dsp:txXfrm>
    </dsp:sp>
    <dsp:sp modelId="{4C1217F9-CCA0-4CBB-AFE2-1DEDBF2E147D}">
      <dsp:nvSpPr>
        <dsp:cNvPr id="0" name=""/>
        <dsp:cNvSpPr/>
      </dsp:nvSpPr>
      <dsp:spPr>
        <a:xfrm>
          <a:off x="3775960" y="2243709"/>
          <a:ext cx="906876" cy="9068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78154A-7DEE-4160-92E9-8468DFD829D3}">
      <dsp:nvSpPr>
        <dsp:cNvPr id="0" name=""/>
        <dsp:cNvSpPr/>
      </dsp:nvSpPr>
      <dsp:spPr>
        <a:xfrm>
          <a:off x="3966404" y="2434153"/>
          <a:ext cx="525988" cy="5259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0271E6-6D75-496A-99BC-CC2D96C6FFF1}">
      <dsp:nvSpPr>
        <dsp:cNvPr id="0" name=""/>
        <dsp:cNvSpPr/>
      </dsp:nvSpPr>
      <dsp:spPr>
        <a:xfrm>
          <a:off x="4877168" y="2243709"/>
          <a:ext cx="2137638" cy="90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Trends and themes</a:t>
          </a:r>
          <a:endParaRPr lang="en-US" sz="2400" kern="1200"/>
        </a:p>
      </dsp:txBody>
      <dsp:txXfrm>
        <a:off x="4877168" y="2243709"/>
        <a:ext cx="2137638" cy="9068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F0A93-EF24-4743-AAFF-2AB106D07F18}">
      <dsp:nvSpPr>
        <dsp:cNvPr id="0" name=""/>
        <dsp:cNvSpPr/>
      </dsp:nvSpPr>
      <dsp:spPr>
        <a:xfrm>
          <a:off x="3161" y="287493"/>
          <a:ext cx="2508010" cy="1504806"/>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Personalised – including daily records</a:t>
          </a:r>
          <a:endParaRPr lang="en-US" sz="3000" kern="1200"/>
        </a:p>
      </dsp:txBody>
      <dsp:txXfrm>
        <a:off x="3161" y="287493"/>
        <a:ext cx="2508010" cy="1504806"/>
      </dsp:txXfrm>
    </dsp:sp>
    <dsp:sp modelId="{8A070DEF-9565-4C82-BDAF-6E2DC820F183}">
      <dsp:nvSpPr>
        <dsp:cNvPr id="0" name=""/>
        <dsp:cNvSpPr/>
      </dsp:nvSpPr>
      <dsp:spPr>
        <a:xfrm>
          <a:off x="2761972" y="287493"/>
          <a:ext cx="2508010" cy="1504806"/>
        </a:xfrm>
        <a:prstGeom prst="rect">
          <a:avLst/>
        </a:prstGeom>
        <a:solidFill>
          <a:schemeClr val="accent1">
            <a:shade val="80000"/>
            <a:hueOff val="49898"/>
            <a:satOff val="-894"/>
            <a:lumOff val="379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Involvement</a:t>
          </a:r>
          <a:endParaRPr lang="en-US" sz="3000" kern="1200"/>
        </a:p>
      </dsp:txBody>
      <dsp:txXfrm>
        <a:off x="2761972" y="287493"/>
        <a:ext cx="2508010" cy="1504806"/>
      </dsp:txXfrm>
    </dsp:sp>
    <dsp:sp modelId="{BC5178FE-885C-4562-9C64-388B67AD7BCB}">
      <dsp:nvSpPr>
        <dsp:cNvPr id="0" name=""/>
        <dsp:cNvSpPr/>
      </dsp:nvSpPr>
      <dsp:spPr>
        <a:xfrm>
          <a:off x="5520784" y="287493"/>
          <a:ext cx="2508010" cy="1504806"/>
        </a:xfrm>
        <a:prstGeom prst="rect">
          <a:avLst/>
        </a:prstGeom>
        <a:solidFill>
          <a:schemeClr val="accent1">
            <a:shade val="80000"/>
            <a:hueOff val="99795"/>
            <a:satOff val="-1787"/>
            <a:lumOff val="759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Regularly reviewed</a:t>
          </a:r>
          <a:endParaRPr lang="en-US" sz="3000" kern="1200"/>
        </a:p>
      </dsp:txBody>
      <dsp:txXfrm>
        <a:off x="5520784" y="287493"/>
        <a:ext cx="2508010" cy="1504806"/>
      </dsp:txXfrm>
    </dsp:sp>
    <dsp:sp modelId="{76ABBCC6-DA53-4CEA-B777-49769EB26A73}">
      <dsp:nvSpPr>
        <dsp:cNvPr id="0" name=""/>
        <dsp:cNvSpPr/>
      </dsp:nvSpPr>
      <dsp:spPr>
        <a:xfrm>
          <a:off x="8279595" y="287493"/>
          <a:ext cx="2508010" cy="1504806"/>
        </a:xfrm>
        <a:prstGeom prst="rect">
          <a:avLst/>
        </a:prstGeom>
        <a:solidFill>
          <a:schemeClr val="accent1">
            <a:shade val="80000"/>
            <a:hueOff val="149693"/>
            <a:satOff val="-2681"/>
            <a:lumOff val="1139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Clear evidence</a:t>
          </a:r>
          <a:endParaRPr lang="en-US" sz="3000" kern="1200"/>
        </a:p>
      </dsp:txBody>
      <dsp:txXfrm>
        <a:off x="8279595" y="287493"/>
        <a:ext cx="2508010" cy="1504806"/>
      </dsp:txXfrm>
    </dsp:sp>
    <dsp:sp modelId="{4D4D750E-AC6C-48C4-8BA3-2E7456F1D750}">
      <dsp:nvSpPr>
        <dsp:cNvPr id="0" name=""/>
        <dsp:cNvSpPr/>
      </dsp:nvSpPr>
      <dsp:spPr>
        <a:xfrm>
          <a:off x="3161" y="2043100"/>
          <a:ext cx="2508010" cy="1504806"/>
        </a:xfrm>
        <a:prstGeom prst="rect">
          <a:avLst/>
        </a:prstGeom>
        <a:solidFill>
          <a:schemeClr val="accent1">
            <a:shade val="80000"/>
            <a:hueOff val="199590"/>
            <a:satOff val="-3575"/>
            <a:lumOff val="1519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Reflective of need</a:t>
          </a:r>
          <a:endParaRPr lang="en-US" sz="3000" kern="1200"/>
        </a:p>
      </dsp:txBody>
      <dsp:txXfrm>
        <a:off x="3161" y="2043100"/>
        <a:ext cx="2508010" cy="1504806"/>
      </dsp:txXfrm>
    </dsp:sp>
    <dsp:sp modelId="{119BACCA-C38C-4C0A-B955-20DB5F24977F}">
      <dsp:nvSpPr>
        <dsp:cNvPr id="0" name=""/>
        <dsp:cNvSpPr/>
      </dsp:nvSpPr>
      <dsp:spPr>
        <a:xfrm>
          <a:off x="2761972" y="2043100"/>
          <a:ext cx="2508010" cy="1504806"/>
        </a:xfrm>
        <a:prstGeom prst="rect">
          <a:avLst/>
        </a:prstGeom>
        <a:solidFill>
          <a:schemeClr val="accent1">
            <a:shade val="80000"/>
            <a:hueOff val="249488"/>
            <a:satOff val="-4469"/>
            <a:lumOff val="1898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Contingency plans</a:t>
          </a:r>
          <a:endParaRPr lang="en-US" sz="3000" kern="1200"/>
        </a:p>
      </dsp:txBody>
      <dsp:txXfrm>
        <a:off x="2761972" y="2043100"/>
        <a:ext cx="2508010" cy="1504806"/>
      </dsp:txXfrm>
    </dsp:sp>
    <dsp:sp modelId="{3DA627D0-3E97-4281-A600-6C7ABF3CBF30}">
      <dsp:nvSpPr>
        <dsp:cNvPr id="0" name=""/>
        <dsp:cNvSpPr/>
      </dsp:nvSpPr>
      <dsp:spPr>
        <a:xfrm>
          <a:off x="5520784" y="2043100"/>
          <a:ext cx="2508010" cy="1504806"/>
        </a:xfrm>
        <a:prstGeom prst="rect">
          <a:avLst/>
        </a:prstGeom>
        <a:solidFill>
          <a:schemeClr val="accent1">
            <a:shade val="80000"/>
            <a:hueOff val="299385"/>
            <a:satOff val="-5362"/>
            <a:lumOff val="2278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Staff training and confidence</a:t>
          </a:r>
          <a:endParaRPr lang="en-US" sz="3000" kern="1200"/>
        </a:p>
      </dsp:txBody>
      <dsp:txXfrm>
        <a:off x="5520784" y="2043100"/>
        <a:ext cx="2508010" cy="1504806"/>
      </dsp:txXfrm>
    </dsp:sp>
    <dsp:sp modelId="{DD4CE5C5-CC62-45F6-807B-CE7B1333E6ED}">
      <dsp:nvSpPr>
        <dsp:cNvPr id="0" name=""/>
        <dsp:cNvSpPr/>
      </dsp:nvSpPr>
      <dsp:spPr>
        <a:xfrm>
          <a:off x="8279595" y="2043100"/>
          <a:ext cx="2508010" cy="1504806"/>
        </a:xfrm>
        <a:prstGeom prst="rect">
          <a:avLst/>
        </a:prstGeom>
        <a:solidFill>
          <a:schemeClr val="accent1">
            <a:shade val="80000"/>
            <a:hueOff val="349283"/>
            <a:satOff val="-6256"/>
            <a:lumOff val="265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Language</a:t>
          </a:r>
        </a:p>
      </dsp:txBody>
      <dsp:txXfrm>
        <a:off x="8279595" y="2043100"/>
        <a:ext cx="2508010" cy="15048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F0A93-EF24-4743-AAFF-2AB106D07F18}">
      <dsp:nvSpPr>
        <dsp:cNvPr id="0" name=""/>
        <dsp:cNvSpPr/>
      </dsp:nvSpPr>
      <dsp:spPr>
        <a:xfrm>
          <a:off x="682853" y="3234"/>
          <a:ext cx="2945331" cy="1767198"/>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Carried out by a senior member of the team who is competent</a:t>
          </a:r>
          <a:endParaRPr lang="en-US" sz="2700" kern="1200"/>
        </a:p>
      </dsp:txBody>
      <dsp:txXfrm>
        <a:off x="682853" y="3234"/>
        <a:ext cx="2945331" cy="1767198"/>
      </dsp:txXfrm>
    </dsp:sp>
    <dsp:sp modelId="{8A070DEF-9565-4C82-BDAF-6E2DC820F183}">
      <dsp:nvSpPr>
        <dsp:cNvPr id="0" name=""/>
        <dsp:cNvSpPr/>
      </dsp:nvSpPr>
      <dsp:spPr>
        <a:xfrm>
          <a:off x="3922717" y="3234"/>
          <a:ext cx="2945331" cy="1767198"/>
        </a:xfrm>
        <a:prstGeom prst="rect">
          <a:avLst/>
        </a:prstGeom>
        <a:solidFill>
          <a:schemeClr val="accent1">
            <a:shade val="80000"/>
            <a:hueOff val="69857"/>
            <a:satOff val="-1251"/>
            <a:lumOff val="531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Look for patterns</a:t>
          </a:r>
          <a:endParaRPr lang="en-US" sz="2700" kern="1200"/>
        </a:p>
      </dsp:txBody>
      <dsp:txXfrm>
        <a:off x="3922717" y="3234"/>
        <a:ext cx="2945331" cy="1767198"/>
      </dsp:txXfrm>
    </dsp:sp>
    <dsp:sp modelId="{7EB29D8A-E8E9-4408-8362-DDA6D4370277}">
      <dsp:nvSpPr>
        <dsp:cNvPr id="0" name=""/>
        <dsp:cNvSpPr/>
      </dsp:nvSpPr>
      <dsp:spPr>
        <a:xfrm>
          <a:off x="7162582" y="3234"/>
          <a:ext cx="2945331" cy="1767198"/>
        </a:xfrm>
        <a:prstGeom prst="rect">
          <a:avLst/>
        </a:prstGeom>
        <a:solidFill>
          <a:schemeClr val="accent1">
            <a:shade val="80000"/>
            <a:hueOff val="139713"/>
            <a:satOff val="-2502"/>
            <a:lumOff val="1063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Set a company policy for Governance</a:t>
          </a:r>
        </a:p>
      </dsp:txBody>
      <dsp:txXfrm>
        <a:off x="7162582" y="3234"/>
        <a:ext cx="2945331" cy="1767198"/>
      </dsp:txXfrm>
    </dsp:sp>
    <dsp:sp modelId="{27FF8FB1-C765-4542-A8F3-3E19438188ED}">
      <dsp:nvSpPr>
        <dsp:cNvPr id="0" name=""/>
        <dsp:cNvSpPr/>
      </dsp:nvSpPr>
      <dsp:spPr>
        <a:xfrm>
          <a:off x="682853" y="2064966"/>
          <a:ext cx="2945331" cy="1767198"/>
        </a:xfrm>
        <a:prstGeom prst="rect">
          <a:avLst/>
        </a:prstGeom>
        <a:solidFill>
          <a:schemeClr val="accent1">
            <a:shade val="80000"/>
            <a:hueOff val="209570"/>
            <a:satOff val="-3754"/>
            <a:lumOff val="1595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Check the notes</a:t>
          </a:r>
        </a:p>
      </dsp:txBody>
      <dsp:txXfrm>
        <a:off x="682853" y="2064966"/>
        <a:ext cx="2945331" cy="1767198"/>
      </dsp:txXfrm>
    </dsp:sp>
    <dsp:sp modelId="{86D7AF62-2770-44CD-9CD9-B84183EBD643}">
      <dsp:nvSpPr>
        <dsp:cNvPr id="0" name=""/>
        <dsp:cNvSpPr/>
      </dsp:nvSpPr>
      <dsp:spPr>
        <a:xfrm>
          <a:off x="3922717" y="2064966"/>
          <a:ext cx="2945331" cy="1767198"/>
        </a:xfrm>
        <a:prstGeom prst="rect">
          <a:avLst/>
        </a:prstGeom>
        <a:solidFill>
          <a:schemeClr val="accent1">
            <a:shade val="80000"/>
            <a:hueOff val="279426"/>
            <a:satOff val="-5005"/>
            <a:lumOff val="2126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Evaluate when changes</a:t>
          </a:r>
        </a:p>
      </dsp:txBody>
      <dsp:txXfrm>
        <a:off x="3922717" y="2064966"/>
        <a:ext cx="2945331" cy="1767198"/>
      </dsp:txXfrm>
    </dsp:sp>
    <dsp:sp modelId="{B93614F5-EBD1-49B5-BDFD-63A7F742571D}">
      <dsp:nvSpPr>
        <dsp:cNvPr id="0" name=""/>
        <dsp:cNvSpPr/>
      </dsp:nvSpPr>
      <dsp:spPr>
        <a:xfrm>
          <a:off x="7162582" y="2064966"/>
          <a:ext cx="2945331" cy="1767198"/>
        </a:xfrm>
        <a:prstGeom prst="rect">
          <a:avLst/>
        </a:prstGeom>
        <a:solidFill>
          <a:schemeClr val="accent1">
            <a:shade val="80000"/>
            <a:hueOff val="349283"/>
            <a:satOff val="-6256"/>
            <a:lumOff val="265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Minimum of every three months</a:t>
          </a:r>
        </a:p>
      </dsp:txBody>
      <dsp:txXfrm>
        <a:off x="7162582" y="2064966"/>
        <a:ext cx="2945331" cy="17671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2CF05-8DAB-4F77-A736-763523A764E5}" type="datetimeFigureOut">
              <a:rPr lang="en-GB" smtClean="0"/>
              <a:t>17/05/2023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CCBD0-104B-4657-9D37-290510FF8389}" type="slidenum">
              <a:rPr lang="en-GB" smtClean="0"/>
              <a:t>‹#›</a:t>
            </a:fld>
            <a:endParaRPr lang="en-GB"/>
          </a:p>
        </p:txBody>
      </p:sp>
    </p:spTree>
    <p:extLst>
      <p:ext uri="{BB962C8B-B14F-4D97-AF65-F5344CB8AC3E}">
        <p14:creationId xmlns:p14="http://schemas.microsoft.com/office/powerpoint/2010/main" val="237069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qc.org.uk/node/375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orms.office.com/pages/responsepage.aspx?id=la2Z6c2G4EKz3eE-8cCjZsAr9zE-HUFHmApKtV-AqcNUQVdOVzc2S1NSTjBFUjNMNTg2WjZCMlFETC4u"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mailto:olivermcgowantraining@hcpa.co.uk" TargetMode="External"/><Relationship Id="rId4" Type="http://schemas.openxmlformats.org/officeDocument/2006/relationships/hyperlink" Target="https://forms.office.com/pages/responsepage.aspx?id=la2Z6c2G4EKz3eE-8cCjZsAr9zE-HUFHmApKtV-AqcNUQU1WOExDSE9IM1VERVJOWjVNQzJKVUlNUS4u"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orms.office.com/pages/responsepage.aspx?id=la2Z6c2G4EKz3eE-8cCjZsAr9zE-HUFHmApKtV-AqcNUQVdOVzc2S1NSTjBFUjNMNTg2WjZCMlFETC4u"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mailto:olivermcgowantraining@hcpa.co.uk" TargetMode="External"/><Relationship Id="rId4" Type="http://schemas.openxmlformats.org/officeDocument/2006/relationships/hyperlink" Target="https://forms.office.com/pages/responsepage.aspx?id=la2Z6c2G4EKz3eE-8cCjZsAr9zE-HUFHmApKtV-AqcNUQU1WOExDSE9IM1VERVJOWjVNQzJKVUlNUS4u"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digitalsocialcare.co.uk/social-care-technology/digital-social-care-records-dynamic-purchasing-system/accredited-supplier-list/"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816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C7397E-6C10-4034-8812-CE87BBB65A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71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a:solidFill>
                  <a:srgbClr val="666666"/>
                </a:solidFill>
                <a:effectLst/>
                <a:latin typeface="Open Sans" panose="020B0606030504020204" pitchFamily="34" charset="0"/>
              </a:rPr>
              <a:t>It’s important that staff are equipped with the right skills and knowledge to provide high quality care and support. Investing in learning and development opportunities can help to support staff retention, whilst ensuring employees feel valued.</a:t>
            </a:r>
          </a:p>
          <a:p>
            <a:pPr algn="l" fontAlgn="base"/>
            <a:endParaRPr lang="en-GB" b="0" i="0">
              <a:solidFill>
                <a:srgbClr val="666666"/>
              </a:solidFill>
              <a:effectLst/>
              <a:latin typeface="Open Sans" panose="020B0606030504020204" pitchFamily="34" charset="0"/>
            </a:endParaRPr>
          </a:p>
          <a:p>
            <a:pPr algn="l" fontAlgn="base"/>
            <a:r>
              <a:rPr lang="en-GB" b="0" i="0">
                <a:solidFill>
                  <a:srgbClr val="666666"/>
                </a:solidFill>
                <a:effectLst/>
                <a:latin typeface="Open Sans" panose="020B0606030504020204" pitchFamily="34" charset="0"/>
              </a:rPr>
              <a:t>Qualifications play an important role in learning and development and are available for Care professionals at various levels and size dependant on their role, assessed against expected knowledge, skills and behaviours.</a:t>
            </a:r>
          </a:p>
          <a:p>
            <a:pPr algn="l" fontAlgn="base"/>
            <a:endParaRPr lang="en-GB" b="0" i="0">
              <a:solidFill>
                <a:srgbClr val="666666"/>
              </a:solidFill>
              <a:effectLst/>
              <a:latin typeface="Open Sans" panose="020B0606030504020204" pitchFamily="34" charset="0"/>
            </a:endParaRPr>
          </a:p>
          <a:p>
            <a:pPr algn="l" fontAlgn="base"/>
            <a:r>
              <a:rPr lang="en-GB" b="0" i="0">
                <a:solidFill>
                  <a:srgbClr val="666666"/>
                </a:solidFill>
                <a:effectLst/>
                <a:latin typeface="Open Sans" panose="020B0606030504020204" pitchFamily="34" charset="0"/>
              </a:rPr>
              <a:t>he Workforce Development Fund (WDF) is funding from the Department of Health and Social Care (DHSC) disseminated by Skills for Care.</a:t>
            </a:r>
          </a:p>
          <a:p>
            <a:pPr algn="l" fontAlgn="base"/>
            <a:endParaRPr lang="en-GB" b="0" i="0">
              <a:solidFill>
                <a:srgbClr val="666666"/>
              </a:solidFill>
              <a:effectLst/>
              <a:latin typeface="Open Sans" panose="020B0606030504020204" pitchFamily="34" charset="0"/>
            </a:endParaRPr>
          </a:p>
          <a:p>
            <a:pPr algn="l" fontAlgn="base"/>
            <a:r>
              <a:rPr lang="en-GB" b="0" i="0">
                <a:solidFill>
                  <a:srgbClr val="666666"/>
                </a:solidFill>
                <a:effectLst/>
                <a:latin typeface="Open Sans" panose="020B0606030504020204" pitchFamily="34" charset="0"/>
              </a:rPr>
              <a:t>It supports the provision of high-quality care and the continuing professional development of staff across the adult social care sector by providing a contribution towards the costs of vocational learning.</a:t>
            </a:r>
          </a:p>
          <a:p>
            <a:pPr algn="l" fontAlgn="base"/>
            <a:br>
              <a:rPr lang="en-GB" b="0" i="0">
                <a:solidFill>
                  <a:srgbClr val="666666"/>
                </a:solidFill>
                <a:effectLst/>
                <a:latin typeface="Open Sans" panose="020B0606030504020204" pitchFamily="34" charset="0"/>
              </a:rPr>
            </a:br>
            <a:r>
              <a:rPr lang="en-GB" b="0" i="0">
                <a:solidFill>
                  <a:srgbClr val="666666"/>
                </a:solidFill>
                <a:effectLst/>
                <a:latin typeface="Open Sans" panose="020B0606030504020204" pitchFamily="34" charset="0"/>
              </a:rPr>
              <a:t>This includes money towards the cost of course fees, associated costs such as employees’ salaries whilst they are undertaking training, coaching and mentoring costs, and wage replacement costs.</a:t>
            </a:r>
          </a:p>
          <a:p>
            <a:pPr algn="l" fontAlgn="base"/>
            <a:endParaRPr lang="en-GB" b="0" i="0">
              <a:solidFill>
                <a:srgbClr val="666666"/>
              </a:solidFill>
              <a:effectLst/>
              <a:latin typeface="Open Sans" panose="020B0606030504020204" pitchFamily="34" charset="0"/>
            </a:endParaRPr>
          </a:p>
          <a:p>
            <a:pPr algn="l" fontAlgn="base"/>
            <a:r>
              <a:rPr lang="en-GB" b="0" i="0">
                <a:solidFill>
                  <a:srgbClr val="666666"/>
                </a:solidFill>
                <a:effectLst/>
                <a:latin typeface="Open Sans" panose="020B0606030504020204" pitchFamily="34" charset="0"/>
              </a:rPr>
              <a:t>By joining HCPA’s partnership you will have access and support to claim back money towards the costs of staff completing a range of qualifications or learning programmes upon completion (subject to eligibility and available funds)</a:t>
            </a:r>
          </a:p>
          <a:p>
            <a:pPr algn="l" fontAlgn="base"/>
            <a:endParaRPr lang="en-GB" b="0" i="0">
              <a:solidFill>
                <a:srgbClr val="666666"/>
              </a:solidFill>
              <a:effectLst/>
              <a:latin typeface="Open Sans" panose="020B0606030504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20D21-BD0B-4121-BA8E-028B8311EE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235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41459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1FFB81-7E2C-3749-B71C-8A7E9E574748}"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30523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presentation will look at the THREE steps you need to meet the new focus CQC will have at inspection on ‘Culturally Appropriate Care’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964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the three steps – take a step back and look at your organisation</a:t>
            </a:r>
          </a:p>
          <a:p>
            <a:endParaRPr lang="en-GB"/>
          </a:p>
          <a:p>
            <a:r>
              <a:rPr lang="en-GB"/>
              <a:t>A great culture stems from a great leadership team</a:t>
            </a:r>
          </a:p>
          <a:p>
            <a:r>
              <a:rPr lang="en-GB"/>
              <a:t>A leadership team who really care, will be looking for staff to show amazing behaviours</a:t>
            </a:r>
          </a:p>
          <a:p>
            <a:r>
              <a:rPr lang="en-GB"/>
              <a:t>A strong leadership team will not put up with behaviour which is not aligned to the company values and brings the rest of the team down</a:t>
            </a:r>
          </a:p>
          <a:p>
            <a:endParaRPr lang="en-GB"/>
          </a:p>
          <a:p>
            <a:r>
              <a:rPr lang="en-GB"/>
              <a:t>Two areas you may want to look at when considering culture is your recruitment and your retention. For both of these we have a tool to support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770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But before the tools here is something to consider…do your staff know what you expect? Is this written down? Do you make this clear at the start of employment and</a:t>
            </a:r>
          </a:p>
          <a:p>
            <a:pPr marL="0" indent="0">
              <a:buNone/>
            </a:pPr>
            <a:r>
              <a:rPr lang="en-GB" sz="1200"/>
              <a:t>What are the behaviours you would expect under each heading? </a:t>
            </a:r>
          </a:p>
          <a:p>
            <a:pPr marL="0" indent="0">
              <a:buNone/>
            </a:pPr>
            <a:r>
              <a:rPr lang="en-GB" sz="1200"/>
              <a:t>What would you not expect? </a:t>
            </a:r>
          </a:p>
          <a:p>
            <a:pPr marL="0" indent="0">
              <a:buNone/>
            </a:pPr>
            <a:r>
              <a:rPr lang="en-GB" sz="1200"/>
              <a:t>Have you got a company behaviours framework? </a:t>
            </a:r>
          </a:p>
          <a:p>
            <a:r>
              <a:rPr lang="en-GB"/>
              <a:t>email us</a:t>
            </a:r>
            <a:r>
              <a:rPr lang="en-GB" sz="1200"/>
              <a:t> for a template</a:t>
            </a:r>
            <a:endParaRPr lang="en-GB" sz="1200">
              <a:ea typeface="Calibri"/>
              <a:cs typeface="Calibri"/>
            </a:endParaRPr>
          </a:p>
          <a:p>
            <a:pPr marL="0" indent="0">
              <a:buNone/>
            </a:pPr>
            <a:r>
              <a:rPr lang="en-GB" sz="1200"/>
              <a:t>Tip! Consider if your leadership team have had time to really think about your company culture and what part  they play. Bespoke training may support you in this – see our INSPIRE programme </a:t>
            </a:r>
          </a:p>
          <a:p>
            <a:r>
              <a:rPr lang="en-GB"/>
              <a:t> do you constantly remind staff?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189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STEP ONE</a:t>
            </a:r>
            <a:br>
              <a:rPr lang="en-GB"/>
            </a:br>
            <a:r>
              <a:rPr lang="en-GB"/>
              <a:t>So, thinking about recruitment  and remembering that the most important thing is to get the right people in in the first place</a:t>
            </a:r>
          </a:p>
          <a:p>
            <a:endParaRPr lang="en-GB"/>
          </a:p>
          <a:p>
            <a:r>
              <a:rPr lang="en-GB"/>
              <a:t>We all know the current issues with recruitment but you really have to stop and ask yourself what challenges you are posing yourself and your team if you employ someone with the wrong values and behaviours. </a:t>
            </a:r>
          </a:p>
          <a:p>
            <a:endParaRPr lang="en-GB"/>
          </a:p>
          <a:p>
            <a:r>
              <a:rPr lang="en-GB"/>
              <a:t>Really try to assess the people coming in to work in your service, whether they are national or international recruits. </a:t>
            </a:r>
          </a:p>
          <a:p>
            <a:endParaRPr lang="en-GB"/>
          </a:p>
          <a:p>
            <a:r>
              <a:rPr lang="en-GB"/>
              <a:t>At HCPA, we have been using profiling tools for years in our recruitment service – and they work! This one from Skills for Care has recently been released,  it is free, so it’s a no brainer! </a:t>
            </a:r>
          </a:p>
          <a:p>
            <a:endParaRPr lang="en-GB"/>
          </a:p>
          <a:p>
            <a:r>
              <a:rPr lang="en-GB"/>
              <a:t>We would suggest that you, start with an online test such as the </a:t>
            </a:r>
            <a:r>
              <a:rPr lang="en-GB" err="1"/>
              <a:t>SfC</a:t>
            </a:r>
            <a:r>
              <a:rPr lang="en-GB"/>
              <a:t> tool, then shortlist, ask for a video interview (think carefully about questions that will show you the person’s values – such as “tell me a time when you have helped a person and explain what you did and how it made you feel”), shortlist again and then interview…remember to use values based questions, never ask a person what </a:t>
            </a:r>
            <a:r>
              <a:rPr lang="en-GB" u="sng"/>
              <a:t>would</a:t>
            </a:r>
            <a:r>
              <a:rPr lang="en-GB"/>
              <a:t> you do, only ever ask for examples which are </a:t>
            </a:r>
            <a:r>
              <a:rPr lang="en-GB" u="sng"/>
              <a:t>real</a:t>
            </a:r>
            <a:r>
              <a:rPr lang="en-GB"/>
              <a:t>. If you want help with values based interviewing then give us a call and we can direct you to specific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50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we have spoken about recruiting the right people, now you have them you need to keep them. This is STEP TWO.</a:t>
            </a:r>
          </a:p>
          <a:p>
            <a:endParaRPr lang="en-GB"/>
          </a:p>
          <a:p>
            <a:r>
              <a:rPr lang="en-GB"/>
              <a:t>Staff stay in organisations where they value the culture and feel aligned to the culture. As leaders this is something you cannot take for granted, you have to make sure that your staff are continually feeling valued and feel they are making a difference. </a:t>
            </a:r>
          </a:p>
          <a:p>
            <a:endParaRPr lang="en-GB"/>
          </a:p>
          <a:p>
            <a:r>
              <a:rPr lang="en-GB"/>
              <a:t>The Culture Check is here for you to take a snap shot of the feelings of your staff towards your company.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639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Culture check is again focussed on the 6 C’s </a:t>
            </a:r>
          </a:p>
          <a:p>
            <a:r>
              <a:rPr lang="en-GB"/>
              <a:t>It’s an electronic survey so staff can do it on their mobile phones</a:t>
            </a:r>
          </a:p>
          <a:p>
            <a:r>
              <a:rPr lang="en-GB"/>
              <a:t>Its anonymous and it gives you a report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004F4-F240-48F9-8AE1-486585C7F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8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a:p>
            <a:r>
              <a:rPr lang="en-US">
                <a:cs typeface="Calibri"/>
              </a:rPr>
              <a:t> </a:t>
            </a:r>
            <a:endParaRPr lang="en-US"/>
          </a:p>
          <a:p>
            <a:r>
              <a:rPr lang="en-US">
                <a:cs typeface="Calibri"/>
              </a:rPr>
              <a:t>As you can see from the Agenda we are going to spend most of our meeting time today together in the main part of the event. We feel that the information we are going to go over with you is relevant to all service types. </a:t>
            </a:r>
          </a:p>
          <a:p>
            <a:endParaRPr lang="en-US">
              <a:cs typeface="Calibri"/>
            </a:endParaRPr>
          </a:p>
          <a:p>
            <a:r>
              <a:rPr lang="en-US">
                <a:cs typeface="Calibri"/>
              </a:rPr>
              <a:t>We will however still have a session at the end of the meeting where we will give you any service specific notices and where you will be able to ask questions </a:t>
            </a:r>
          </a:p>
          <a:p>
            <a:endParaRPr lang="en-US">
              <a:cs typeface="Calibri"/>
            </a:endParaRPr>
          </a:p>
          <a:p>
            <a:r>
              <a:rPr lang="en-US">
                <a:cs typeface="Calibri"/>
              </a:rPr>
              <a:t>Can we move to the next slide please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7C1B59-0600-49FF-8411-BED0D61E45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198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an example of a report generated from the Culture Check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341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 from the results you can start to see how your staff are feeling. The next step is to take is to consider your actions needed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602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now we come onto the part where CQC will be looking at you. This is STEP THREE</a:t>
            </a:r>
          </a:p>
          <a:p>
            <a:endParaRPr lang="en-GB"/>
          </a:p>
          <a:p>
            <a:r>
              <a:rPr lang="en-GB"/>
              <a:t>If you get the right people and the right culture you will automatically be in a great position to provide ‘Culturally Appropriate Care’ </a:t>
            </a:r>
            <a:endParaRPr lang="en-GB">
              <a:ea typeface="Calibri"/>
              <a:cs typeface="Calibri"/>
            </a:endParaRPr>
          </a:p>
          <a:p>
            <a:r>
              <a:rPr lang="en-GB"/>
              <a:t>Because your staff will have the right attitude, that of course isn’t to say that they may not also need some training or some additional research to support a person with their cultural needs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021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taken directly from the CQC website – remember to build this into care plans</a:t>
            </a:r>
          </a:p>
          <a:p>
            <a:endParaRPr lang="en-GB"/>
          </a:p>
          <a:p>
            <a:pPr marL="0" indent="0">
              <a:buNone/>
            </a:pPr>
            <a:r>
              <a:rPr lang="en-US" sz="1200" b="0" i="0">
                <a:effectLst/>
                <a:latin typeface="Open Sans" panose="020B0606030504020204" pitchFamily="34" charset="0"/>
              </a:rPr>
              <a:t>It's important to:</a:t>
            </a:r>
          </a:p>
          <a:p>
            <a:pPr>
              <a:buFont typeface="Arial" panose="020B0604020202020204" pitchFamily="34" charset="0"/>
              <a:buChar char="•"/>
            </a:pPr>
            <a:r>
              <a:rPr lang="en-US" sz="1200" b="0" i="0">
                <a:effectLst/>
                <a:latin typeface="Open Sans" panose="020B0606030504020204" pitchFamily="34" charset="0"/>
              </a:rPr>
              <a:t>ask the person or their representatives what they prefer and then to meet their preferences wherever possible</a:t>
            </a:r>
          </a:p>
          <a:p>
            <a:pPr>
              <a:buFont typeface="Arial" panose="020B0604020202020204" pitchFamily="34" charset="0"/>
              <a:buChar char="•"/>
            </a:pPr>
            <a:r>
              <a:rPr lang="en-US" sz="1200" b="0" i="0">
                <a:effectLst/>
                <a:latin typeface="Open Sans" panose="020B0606030504020204" pitchFamily="34" charset="0"/>
              </a:rPr>
              <a:t>try to understand a person’s history by talking to them and their family</a:t>
            </a:r>
          </a:p>
          <a:p>
            <a:pPr>
              <a:buFont typeface="Arial" panose="020B0604020202020204" pitchFamily="34" charset="0"/>
              <a:buChar char="•"/>
            </a:pPr>
            <a:r>
              <a:rPr lang="en-US" sz="1200" b="0" i="0">
                <a:effectLst/>
                <a:latin typeface="Open Sans" panose="020B0606030504020204" pitchFamily="34" charset="0"/>
              </a:rPr>
              <a:t>ask questions if you are unsure</a:t>
            </a:r>
          </a:p>
          <a:p>
            <a:pPr>
              <a:buFont typeface="Arial" panose="020B0604020202020204" pitchFamily="34" charset="0"/>
              <a:buChar char="•"/>
            </a:pPr>
            <a:r>
              <a:rPr lang="en-US" sz="1200" b="0" i="0">
                <a:effectLst/>
                <a:latin typeface="Open Sans" panose="020B0606030504020204" pitchFamily="34" charset="0"/>
              </a:rPr>
              <a:t>be curious about what the important things are to help people live their fullest lives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002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let’s look at what CQC say you, as the registered manager, can do…</a:t>
            </a:r>
          </a:p>
          <a:p>
            <a:endParaRPr lang="en-GB"/>
          </a:p>
          <a:p>
            <a:pPr>
              <a:buFont typeface="Arial" panose="020B0604020202020204" pitchFamily="34" charset="0"/>
              <a:buChar char="•"/>
            </a:pPr>
            <a:r>
              <a:rPr lang="en-US" sz="1200" b="0" i="0">
                <a:effectLst/>
                <a:latin typeface="Open Sans" panose="020B0606030504020204" pitchFamily="34" charset="0"/>
              </a:rPr>
              <a:t>Building your staff's confidence in </a:t>
            </a:r>
            <a:r>
              <a:rPr lang="en-US" sz="1200" b="1" i="0">
                <a:effectLst/>
                <a:latin typeface="Open Sans" panose="020B0606030504020204" pitchFamily="34" charset="0"/>
              </a:rPr>
              <a:t>person-</a:t>
            </a:r>
            <a:r>
              <a:rPr lang="en-US" sz="1200" b="1" i="0" err="1">
                <a:effectLst/>
                <a:latin typeface="Open Sans" panose="020B0606030504020204" pitchFamily="34" charset="0"/>
              </a:rPr>
              <a:t>centred</a:t>
            </a:r>
            <a:r>
              <a:rPr lang="en-US" sz="1200" b="1" i="0">
                <a:effectLst/>
                <a:latin typeface="Open Sans" panose="020B0606030504020204" pitchFamily="34" charset="0"/>
              </a:rPr>
              <a:t> care</a:t>
            </a:r>
            <a:r>
              <a:rPr lang="en-US" sz="1200" b="0" i="0">
                <a:effectLst/>
                <a:latin typeface="Open Sans" panose="020B0606030504020204" pitchFamily="34" charset="0"/>
              </a:rPr>
              <a:t> will help them deliver culturally appropriate care. Discussing how to meet cultural needs in team meetings can also help build confidence.</a:t>
            </a:r>
          </a:p>
          <a:p>
            <a:pPr>
              <a:buFont typeface="Arial" panose="020B0604020202020204" pitchFamily="34" charset="0"/>
              <a:buChar char="•"/>
            </a:pPr>
            <a:r>
              <a:rPr lang="en-US" sz="1200" b="0" i="0">
                <a:effectLst/>
                <a:latin typeface="Open Sans" panose="020B0606030504020204" pitchFamily="34" charset="0"/>
              </a:rPr>
              <a:t>Everyone's cultural needs should be part of their </a:t>
            </a:r>
            <a:r>
              <a:rPr lang="en-US" sz="1200" b="1" i="0">
                <a:effectLst/>
                <a:latin typeface="Open Sans" panose="020B0606030504020204" pitchFamily="34" charset="0"/>
              </a:rPr>
              <a:t>care planning and review</a:t>
            </a:r>
            <a:r>
              <a:rPr lang="en-US" sz="1200" b="0" i="0">
                <a:effectLst/>
                <a:latin typeface="Open Sans" panose="020B0606030504020204" pitchFamily="34" charset="0"/>
              </a:rPr>
              <a:t>.</a:t>
            </a:r>
          </a:p>
          <a:p>
            <a:pPr>
              <a:buFont typeface="Arial" panose="020B0604020202020204" pitchFamily="34" charset="0"/>
              <a:buChar char="•"/>
            </a:pPr>
            <a:r>
              <a:rPr lang="en-US" sz="1200" b="0" i="0">
                <a:effectLst/>
                <a:latin typeface="Open Sans" panose="020B0606030504020204" pitchFamily="34" charset="0"/>
              </a:rPr>
              <a:t>Providing culturally appropriate care is everyone's responsibility. But </a:t>
            </a:r>
            <a:r>
              <a:rPr lang="en-US" sz="1200" b="1" i="0">
                <a:effectLst/>
                <a:latin typeface="Open Sans" panose="020B0606030504020204" pitchFamily="34" charset="0"/>
              </a:rPr>
              <a:t>managers have a particular role </a:t>
            </a:r>
            <a:r>
              <a:rPr lang="en-US" sz="1200" b="0" i="0">
                <a:effectLst/>
                <a:latin typeface="Open Sans" panose="020B0606030504020204" pitchFamily="34" charset="0"/>
              </a:rPr>
              <a:t>in acting as a bridge between different cultures in a care setting. For example, between frontline care staff and people from a different background who are receiving care.</a:t>
            </a:r>
          </a:p>
          <a:p>
            <a:pPr>
              <a:buFont typeface="Arial" panose="020B0604020202020204" pitchFamily="34" charset="0"/>
              <a:buChar char="•"/>
            </a:pPr>
            <a:r>
              <a:rPr lang="en-US" sz="1200" b="1" i="0">
                <a:effectLst/>
                <a:latin typeface="Open Sans" panose="020B0606030504020204" pitchFamily="34" charset="0"/>
              </a:rPr>
              <a:t>Being an inclusive leader means being aware of your own </a:t>
            </a:r>
            <a:r>
              <a:rPr lang="en-US" sz="1200" b="1" i="0" u="none" strike="noStrike">
                <a:effectLst/>
                <a:latin typeface="Open Sans" panose="020B0606030504020204" pitchFamily="34" charset="0"/>
                <a:hlinkClick r:id="rId3"/>
              </a:rPr>
              <a:t>cultural values</a:t>
            </a:r>
            <a:r>
              <a:rPr lang="en-US" sz="1200" b="0" i="0">
                <a:effectLst/>
                <a:latin typeface="Open Sans" panose="020B0606030504020204" pitchFamily="34" charset="0"/>
              </a:rPr>
              <a:t> and the potential impact they have on others.</a:t>
            </a:r>
          </a:p>
          <a:p>
            <a:pPr>
              <a:buFont typeface="Arial" panose="020B0604020202020204" pitchFamily="34" charset="0"/>
              <a:buChar char="•"/>
            </a:pPr>
            <a:r>
              <a:rPr lang="en-US" sz="1200" b="0" i="0">
                <a:effectLst/>
                <a:latin typeface="Open Sans" panose="020B0606030504020204" pitchFamily="34" charset="0"/>
              </a:rPr>
              <a:t>It's important to look at the </a:t>
            </a:r>
            <a:r>
              <a:rPr lang="en-US" sz="1200" b="1" i="0">
                <a:effectLst/>
                <a:latin typeface="Open Sans" panose="020B0606030504020204" pitchFamily="34" charset="0"/>
              </a:rPr>
              <a:t>shared culture</a:t>
            </a:r>
            <a:r>
              <a:rPr lang="en-US" sz="1200" b="0" i="0">
                <a:effectLst/>
                <a:latin typeface="Open Sans" panose="020B0606030504020204" pitchFamily="34" charset="0"/>
              </a:rPr>
              <a:t> of the service - for example, the way it's reflected in activities and decoration - as well as individual care.</a:t>
            </a:r>
          </a:p>
          <a:p>
            <a:pPr>
              <a:buFont typeface="Arial" panose="020B0604020202020204" pitchFamily="34" charset="0"/>
              <a:buChar char="•"/>
            </a:pPr>
            <a:r>
              <a:rPr lang="en-US" sz="1200" b="1" i="0">
                <a:effectLst/>
                <a:latin typeface="Open Sans" panose="020B0606030504020204" pitchFamily="34" charset="0"/>
              </a:rPr>
              <a:t>Good communication </a:t>
            </a:r>
            <a:r>
              <a:rPr lang="en-US" sz="1200" b="0" i="0">
                <a:effectLst/>
                <a:latin typeface="Open Sans" panose="020B0606030504020204" pitchFamily="34" charset="0"/>
              </a:rPr>
              <a:t>with people and their families is vital to meeting cultural needs.</a:t>
            </a:r>
          </a:p>
          <a:p>
            <a:pPr>
              <a:buFont typeface="Arial" panose="020B0604020202020204" pitchFamily="34" charset="0"/>
              <a:buChar char="•"/>
            </a:pPr>
            <a:r>
              <a:rPr lang="en-US" sz="1200" b="0" i="0">
                <a:effectLst/>
                <a:latin typeface="Open Sans" panose="020B0606030504020204" pitchFamily="34" charset="0"/>
              </a:rPr>
              <a:t>It's important to </a:t>
            </a:r>
            <a:r>
              <a:rPr lang="en-US" sz="1200" b="1" i="0">
                <a:effectLst/>
                <a:latin typeface="Open Sans" panose="020B0606030504020204" pitchFamily="34" charset="0"/>
              </a:rPr>
              <a:t>respect people, treat them with dignity and respect their privacy</a:t>
            </a:r>
            <a:r>
              <a:rPr lang="en-US" sz="1200" b="0" i="0">
                <a:effectLst/>
                <a:latin typeface="Open Sans" panose="020B0606030504020204" pitchFamily="34" charset="0"/>
              </a:rPr>
              <a:t>.</a:t>
            </a:r>
          </a:p>
          <a:p>
            <a:pPr>
              <a:buFont typeface="Arial" panose="020B0604020202020204" pitchFamily="34" charset="0"/>
              <a:buChar char="•"/>
            </a:pPr>
            <a:r>
              <a:rPr lang="en-US" sz="1200" b="0" i="0">
                <a:effectLst/>
                <a:latin typeface="Open Sans" panose="020B0606030504020204" pitchFamily="34" charset="0"/>
              </a:rPr>
              <a:t>It's good to ask open questions in </a:t>
            </a:r>
            <a:r>
              <a:rPr lang="en-US" sz="1200" b="1" i="0">
                <a:effectLst/>
                <a:latin typeface="Open Sans" panose="020B0606030504020204" pitchFamily="34" charset="0"/>
              </a:rPr>
              <a:t>residents' meetings</a:t>
            </a:r>
            <a:r>
              <a:rPr lang="en-US" sz="1200" b="0" i="0">
                <a:effectLst/>
                <a:latin typeface="Open Sans" panose="020B0606030504020204" pitchFamily="34" charset="0"/>
              </a:rPr>
              <a:t> to find out whether cultural needs are being met. For example, “what do people think of the activities?” But people from a minority culture might be uncomfortable speaking up in an open meeting. So an informal chat outside the meeting can be helpful too.</a:t>
            </a:r>
          </a:p>
          <a:p>
            <a:pPr>
              <a:buFont typeface="Arial" panose="020B0604020202020204" pitchFamily="34" charset="0"/>
              <a:buChar char="•"/>
            </a:pPr>
            <a:r>
              <a:rPr lang="en-US" sz="1200" b="1" i="0">
                <a:effectLst/>
                <a:latin typeface="Open Sans" panose="020B0606030504020204" pitchFamily="34" charset="0"/>
              </a:rPr>
              <a:t>Staff from minority groups</a:t>
            </a:r>
            <a:r>
              <a:rPr lang="en-US" sz="1200" b="0" i="0">
                <a:effectLst/>
                <a:latin typeface="Open Sans" panose="020B0606030504020204" pitchFamily="34" charset="0"/>
              </a:rPr>
              <a:t> - such as black and minority ethnic staff or lesbian, gay, bisexual or transgender staff - may also face discrimination from some people using the service. Good staff engagement and support are important to solve these issues.</a:t>
            </a:r>
          </a:p>
          <a:p>
            <a:pPr>
              <a:buFont typeface="Arial" panose="020B0604020202020204" pitchFamily="34" charset="0"/>
              <a:buChar char="•"/>
            </a:pPr>
            <a:r>
              <a:rPr lang="en-US" sz="1200" b="0" i="0">
                <a:effectLst/>
                <a:latin typeface="Open Sans" panose="020B0606030504020204" pitchFamily="34" charset="0"/>
              </a:rPr>
              <a:t>If you have a diverse staff team, </a:t>
            </a:r>
            <a:r>
              <a:rPr lang="en-US" sz="1200" b="1" i="0" u="none" strike="noStrike">
                <a:effectLst/>
                <a:latin typeface="Open Sans" panose="020B0606030504020204" pitchFamily="34" charset="0"/>
                <a:hlinkClick r:id="rId3"/>
              </a:rPr>
              <a:t>use the cultural knowledge and skills of your team</a:t>
            </a:r>
            <a:r>
              <a:rPr lang="en-US" sz="1200" b="1" i="0">
                <a:effectLst/>
                <a:latin typeface="Open Sans" panose="020B0606030504020204" pitchFamily="34" charset="0"/>
              </a:rPr>
              <a:t> </a:t>
            </a:r>
            <a:r>
              <a:rPr lang="en-US" sz="1200" b="0" i="0">
                <a:effectLst/>
                <a:latin typeface="Open Sans" panose="020B0606030504020204" pitchFamily="34" charset="0"/>
              </a:rPr>
              <a:t>in a positive way.</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251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solidFill>
                  <a:srgbClr val="212121"/>
                </a:solidFill>
                <a:effectLst/>
                <a:latin typeface="Open Sans" panose="020B0606030504020204" pitchFamily="34" charset="0"/>
              </a:rPr>
              <a:t>Finally let’s look at what you need to do to educate your care team, some of this is training, some of this is easily digested if spoken about regularly at team meetings, supervisions and handovers</a:t>
            </a:r>
          </a:p>
          <a:p>
            <a:pPr algn="l">
              <a:buFont typeface="Arial" panose="020B0604020202020204" pitchFamily="34" charset="0"/>
              <a:buNone/>
            </a:pPr>
            <a:endParaRPr lang="en-US" b="0" i="0">
              <a:solidFill>
                <a:srgbClr val="212121"/>
              </a:solidFill>
              <a:effectLst/>
              <a:latin typeface="Open Sans" panose="020B0606030504020204" pitchFamily="34" charset="0"/>
            </a:endParaRPr>
          </a:p>
          <a:p>
            <a:pPr algn="l">
              <a:buFont typeface="Arial" panose="020B0604020202020204" pitchFamily="34" charset="0"/>
              <a:buChar char="•"/>
            </a:pPr>
            <a:r>
              <a:rPr lang="en-US" b="0" i="0">
                <a:solidFill>
                  <a:srgbClr val="212121"/>
                </a:solidFill>
                <a:effectLst/>
                <a:latin typeface="Open Sans" panose="020B0606030504020204" pitchFamily="34" charset="0"/>
              </a:rPr>
              <a:t>Everyone's cultural needs should part of their </a:t>
            </a:r>
            <a:r>
              <a:rPr lang="en-US" b="1" i="0">
                <a:solidFill>
                  <a:srgbClr val="212121"/>
                </a:solidFill>
                <a:effectLst/>
                <a:latin typeface="Open Sans" panose="020B0606030504020204" pitchFamily="34" charset="0"/>
              </a:rPr>
              <a:t>care planning and review, </a:t>
            </a:r>
            <a:r>
              <a:rPr lang="en-US" b="0" i="0">
                <a:solidFill>
                  <a:srgbClr val="212121"/>
                </a:solidFill>
                <a:effectLst/>
                <a:latin typeface="Open Sans" panose="020B0606030504020204" pitchFamily="34" charset="0"/>
              </a:rPr>
              <a:t>under the relevant sections of the care plan.</a:t>
            </a:r>
          </a:p>
          <a:p>
            <a:pPr algn="l">
              <a:buFont typeface="Arial" panose="020B0604020202020204" pitchFamily="34" charset="0"/>
              <a:buChar char="•"/>
            </a:pPr>
            <a:r>
              <a:rPr lang="en-US" b="1" i="0">
                <a:solidFill>
                  <a:srgbClr val="212121"/>
                </a:solidFill>
                <a:effectLst/>
                <a:latin typeface="Open Sans" panose="020B0606030504020204" pitchFamily="34" charset="0"/>
              </a:rPr>
              <a:t>Cultural needs vary</a:t>
            </a:r>
            <a:r>
              <a:rPr lang="en-US" b="0" i="0">
                <a:solidFill>
                  <a:srgbClr val="212121"/>
                </a:solidFill>
                <a:effectLst/>
                <a:latin typeface="Open Sans" panose="020B0606030504020204" pitchFamily="34" charset="0"/>
              </a:rPr>
              <a:t>. They're not just based on ethnicity and religion. They're also based on things like age, sex, sexual orientation (for example lesbian, gay and bisexual people), gender identity (for example transgender people), disability, neurodiversity, region in the UK, family and employment history.</a:t>
            </a:r>
          </a:p>
          <a:p>
            <a:pPr algn="l">
              <a:buFont typeface="Arial" panose="020B0604020202020204" pitchFamily="34" charset="0"/>
              <a:buChar char="•"/>
            </a:pPr>
            <a:r>
              <a:rPr lang="en-US" b="0" i="0">
                <a:solidFill>
                  <a:srgbClr val="212121"/>
                </a:solidFill>
                <a:effectLst/>
                <a:latin typeface="Open Sans" panose="020B0606030504020204" pitchFamily="34" charset="0"/>
              </a:rPr>
              <a:t>The way people identify with their culture can also </a:t>
            </a:r>
            <a:r>
              <a:rPr lang="en-US" b="1" i="0">
                <a:solidFill>
                  <a:srgbClr val="212121"/>
                </a:solidFill>
                <a:effectLst/>
                <a:latin typeface="Open Sans" panose="020B0606030504020204" pitchFamily="34" charset="0"/>
              </a:rPr>
              <a:t>change through time</a:t>
            </a:r>
            <a:r>
              <a:rPr lang="en-US" b="0" i="0">
                <a:solidFill>
                  <a:srgbClr val="212121"/>
                </a:solidFill>
                <a:effectLst/>
                <a:latin typeface="Open Sans" panose="020B0606030504020204" pitchFamily="34" charset="0"/>
              </a:rPr>
              <a:t>. For example, people with dementia may identify more strongly with the culture in their earlier years as they get older.</a:t>
            </a:r>
          </a:p>
          <a:p>
            <a:pPr algn="l">
              <a:buFont typeface="Arial" panose="020B0604020202020204" pitchFamily="34" charset="0"/>
              <a:buChar char="•"/>
            </a:pPr>
            <a:r>
              <a:rPr lang="en-US" b="1" i="0">
                <a:solidFill>
                  <a:srgbClr val="212121"/>
                </a:solidFill>
                <a:effectLst/>
                <a:latin typeface="Open Sans" panose="020B0606030504020204" pitchFamily="34" charset="0"/>
              </a:rPr>
              <a:t>Don’t make assumptions</a:t>
            </a:r>
            <a:r>
              <a:rPr lang="en-US" b="0" i="0">
                <a:solidFill>
                  <a:srgbClr val="212121"/>
                </a:solidFill>
                <a:effectLst/>
                <a:latin typeface="Open Sans" panose="020B0606030504020204" pitchFamily="34" charset="0"/>
              </a:rPr>
              <a:t> about people’s needs based on </a:t>
            </a:r>
            <a:r>
              <a:rPr lang="en-US" b="0" i="0" err="1">
                <a:solidFill>
                  <a:srgbClr val="212121"/>
                </a:solidFill>
                <a:effectLst/>
                <a:latin typeface="Open Sans" panose="020B0606030504020204" pitchFamily="34" charset="0"/>
              </a:rPr>
              <a:t>generalisations</a:t>
            </a:r>
            <a:r>
              <a:rPr lang="en-US" b="0" i="0">
                <a:solidFill>
                  <a:srgbClr val="212121"/>
                </a:solidFill>
                <a:effectLst/>
                <a:latin typeface="Open Sans" panose="020B0606030504020204" pitchFamily="34" charset="0"/>
              </a:rPr>
              <a:t> about cultures.</a:t>
            </a:r>
          </a:p>
          <a:p>
            <a:pPr algn="l">
              <a:buFont typeface="Arial" panose="020B0604020202020204" pitchFamily="34" charset="0"/>
              <a:buChar char="•"/>
            </a:pPr>
            <a:r>
              <a:rPr lang="en-US" b="1" i="0">
                <a:solidFill>
                  <a:srgbClr val="212121"/>
                </a:solidFill>
                <a:effectLst/>
                <a:latin typeface="Open Sans" panose="020B0606030504020204" pitchFamily="34" charset="0"/>
              </a:rPr>
              <a:t>Good communication </a:t>
            </a:r>
            <a:r>
              <a:rPr lang="en-US" b="0" i="0">
                <a:solidFill>
                  <a:srgbClr val="212121"/>
                </a:solidFill>
                <a:effectLst/>
                <a:latin typeface="Open Sans" panose="020B0606030504020204" pitchFamily="34" charset="0"/>
              </a:rPr>
              <a:t>with people and their families is vital to meeting cultural needs. If there are conflicting views, the person’s own wishes need to have most weight.</a:t>
            </a:r>
          </a:p>
          <a:p>
            <a:pPr algn="l">
              <a:buFont typeface="Arial" panose="020B0604020202020204" pitchFamily="34" charset="0"/>
              <a:buChar char="•"/>
            </a:pPr>
            <a:r>
              <a:rPr lang="en-US" b="0" i="0">
                <a:solidFill>
                  <a:srgbClr val="212121"/>
                </a:solidFill>
                <a:effectLst/>
                <a:latin typeface="Open Sans" panose="020B0606030504020204" pitchFamily="34" charset="0"/>
              </a:rPr>
              <a:t>It's important to look at the </a:t>
            </a:r>
            <a:r>
              <a:rPr lang="en-US" b="1" i="0">
                <a:solidFill>
                  <a:srgbClr val="212121"/>
                </a:solidFill>
                <a:effectLst/>
                <a:latin typeface="Open Sans" panose="020B0606030504020204" pitchFamily="34" charset="0"/>
              </a:rPr>
              <a:t>shared culture</a:t>
            </a:r>
            <a:r>
              <a:rPr lang="en-US" b="0" i="0">
                <a:solidFill>
                  <a:srgbClr val="212121"/>
                </a:solidFill>
                <a:effectLst/>
                <a:latin typeface="Open Sans" panose="020B0606030504020204" pitchFamily="34" charset="0"/>
              </a:rPr>
              <a:t> of the service - for example, how it's reflected in activities and decoration - as well as individual care.</a:t>
            </a:r>
          </a:p>
          <a:p>
            <a:pPr algn="l"/>
            <a:r>
              <a:rPr lang="en-US" b="0" i="0">
                <a:solidFill>
                  <a:srgbClr val="004D90"/>
                </a:solidFill>
                <a:effectLst/>
                <a:latin typeface="Open Sans" panose="020B0606030504020204" pitchFamily="34" charset="0"/>
              </a:rPr>
              <a:t>More key points for care staff</a:t>
            </a:r>
          </a:p>
          <a:p>
            <a:pPr algn="l">
              <a:buFont typeface="Arial" panose="020B0604020202020204" pitchFamily="34" charset="0"/>
              <a:buChar char="•"/>
            </a:pPr>
            <a:r>
              <a:rPr lang="en-US" b="1" i="0">
                <a:solidFill>
                  <a:srgbClr val="212121"/>
                </a:solidFill>
                <a:effectLst/>
                <a:latin typeface="Open Sans" panose="020B0606030504020204" pitchFamily="34" charset="0"/>
              </a:rPr>
              <a:t>Cultural needs vary</a:t>
            </a:r>
            <a:r>
              <a:rPr lang="en-US" b="0" i="0">
                <a:solidFill>
                  <a:srgbClr val="212121"/>
                </a:solidFill>
                <a:effectLst/>
                <a:latin typeface="Open Sans" panose="020B0606030504020204" pitchFamily="34" charset="0"/>
              </a:rPr>
              <a:t>. They're not just based on ethnicity and religion. They're also based on things like age, sex, sexual orientation (for example lesbian, gay and bisexual people), gender identity (for example trans people), region in the UK, family and employment history.</a:t>
            </a:r>
          </a:p>
          <a:p>
            <a:pPr algn="l">
              <a:buFont typeface="Arial" panose="020B0604020202020204" pitchFamily="34" charset="0"/>
              <a:buChar char="•"/>
            </a:pPr>
            <a:r>
              <a:rPr lang="en-US" b="0" i="0">
                <a:solidFill>
                  <a:srgbClr val="212121"/>
                </a:solidFill>
                <a:effectLst/>
                <a:latin typeface="Open Sans" panose="020B0606030504020204" pitchFamily="34" charset="0"/>
              </a:rPr>
              <a:t>The way people identify with their culture can also </a:t>
            </a:r>
            <a:r>
              <a:rPr lang="en-US" b="1" i="0">
                <a:solidFill>
                  <a:srgbClr val="212121"/>
                </a:solidFill>
                <a:effectLst/>
                <a:latin typeface="Open Sans" panose="020B0606030504020204" pitchFamily="34" charset="0"/>
              </a:rPr>
              <a:t>change through time</a:t>
            </a:r>
            <a:r>
              <a:rPr lang="en-US" b="0" i="0">
                <a:solidFill>
                  <a:srgbClr val="212121"/>
                </a:solidFill>
                <a:effectLst/>
                <a:latin typeface="Open Sans" panose="020B0606030504020204" pitchFamily="34" charset="0"/>
              </a:rPr>
              <a:t>. For example, people with dementia may identify more strongly with the culture in their earlier years as they get older.</a:t>
            </a:r>
          </a:p>
          <a:p>
            <a:pPr algn="l">
              <a:buFont typeface="Arial" panose="020B0604020202020204" pitchFamily="34" charset="0"/>
              <a:buChar char="•"/>
            </a:pPr>
            <a:r>
              <a:rPr lang="en-US" b="1" i="0">
                <a:solidFill>
                  <a:srgbClr val="212121"/>
                </a:solidFill>
                <a:effectLst/>
                <a:latin typeface="Open Sans" panose="020B0606030504020204" pitchFamily="34" charset="0"/>
              </a:rPr>
              <a:t>If you are not sure about whether someone’s cultural needs are being met</a:t>
            </a:r>
            <a:r>
              <a:rPr lang="en-US" b="0" i="0">
                <a:solidFill>
                  <a:srgbClr val="212121"/>
                </a:solidFill>
                <a:effectLst/>
                <a:latin typeface="Open Sans" panose="020B0606030504020204" pitchFamily="34" charset="0"/>
              </a:rPr>
              <a:t>, talk to the person responsible for their care. This might be their keyworker, for example, or your shift leader. This is just as you would do with any other concern about someone's care.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115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we have looked today at the three steps you need to take to ensure you are providing Culturally Appropriate Care. </a:t>
            </a:r>
          </a:p>
          <a:p>
            <a:r>
              <a:rPr lang="en-GB"/>
              <a:t>Remember to check you have a clear expectations set out in a strong  behaviours framework, once this is in place, then look at Step One – Your Recruitment, Sep Two – Your Retention and Step Three – Your focus on providing Culturally Appropriate Care as standard. </a:t>
            </a:r>
          </a:p>
          <a:p>
            <a:endParaRPr lang="en-GB"/>
          </a:p>
          <a:p>
            <a:endParaRPr lang="en-GB"/>
          </a:p>
          <a:p>
            <a:r>
              <a:rPr lang="en-GB"/>
              <a:t>We are happy to create another tool for you to use, it would be similar to the staff survey on culture but would ask specifically about culturally appropriate care. We wanted you to come up with some ideas of questions we may ask your staff. </a:t>
            </a:r>
          </a:p>
          <a:p>
            <a:r>
              <a:rPr lang="en-GB"/>
              <a:t>In groups, please think about what questions you could come up with which we could use in the tool. </a:t>
            </a:r>
          </a:p>
          <a:p>
            <a:r>
              <a:rPr lang="en-GB"/>
              <a:t>I will put back up the Key points for registered managers slide which may help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39F4B-C12C-45F6-8FA3-F4C47B1DA4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760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Set against CQC Core Capabilities for Autism and Learning Disabilities</a:t>
            </a:r>
          </a:p>
          <a:p>
            <a:r>
              <a:rPr lang="en-GB"/>
              <a:t>Code of Practice due in the Summer from CQC</a:t>
            </a:r>
          </a:p>
          <a:p>
            <a:r>
              <a:rPr lang="en-GB"/>
              <a:t>Inspectors starting to ask providers there roll out plan</a:t>
            </a:r>
          </a:p>
          <a:p>
            <a:r>
              <a:rPr lang="en-GB"/>
              <a:t>Requirements- Tier 1 E-Learning, Tier 1 Experts by Experience and Tier 2, Tier 3 TBC</a:t>
            </a:r>
          </a:p>
          <a:p>
            <a:r>
              <a:rPr lang="en-GB"/>
              <a:t>Mapping- Look at what training currently exists</a:t>
            </a:r>
          </a:p>
          <a:p>
            <a:r>
              <a:rPr lang="en-GB"/>
              <a:t>Training Matrix- Add as Mandatory Topic</a:t>
            </a:r>
          </a:p>
          <a:p>
            <a:r>
              <a:rPr lang="en-GB"/>
              <a:t>HCPA Offer- Tier 1 E-Learning content and Experts, Tier 2 Open courses, Tier 2 Direct at services, Train the Trainers Tier 1 and 2, Basic Mapping tool</a:t>
            </a:r>
          </a:p>
          <a:p>
            <a:endParaRPr lang="en-GB"/>
          </a:p>
          <a:p>
            <a:r>
              <a:rPr lang="en-GB" sz="1200" cap="none">
                <a:solidFill>
                  <a:schemeClr val="tx2">
                    <a:lumMod val="60000"/>
                    <a:lumOff val="40000"/>
                  </a:schemeClr>
                </a:solidFill>
              </a:rPr>
              <a:t>HCPA will start delivery of Education from June 2023. HCPA will be offering a mixture of - </a:t>
            </a:r>
          </a:p>
          <a:p>
            <a:pPr marL="342900" indent="-342900">
              <a:buFont typeface="Arial" panose="020B0604020202020204" pitchFamily="34" charset="0"/>
              <a:buChar char="•"/>
            </a:pPr>
            <a:r>
              <a:rPr lang="en-GB" sz="1200" cap="none">
                <a:solidFill>
                  <a:schemeClr val="tx2">
                    <a:lumMod val="60000"/>
                    <a:lumOff val="40000"/>
                  </a:schemeClr>
                </a:solidFill>
              </a:rPr>
              <a:t>Tier 1 workshops via Zoom</a:t>
            </a:r>
          </a:p>
          <a:p>
            <a:pPr marL="342900" indent="-342900">
              <a:buFont typeface="Arial" panose="020B0604020202020204" pitchFamily="34" charset="0"/>
              <a:buChar char="•"/>
            </a:pPr>
            <a:r>
              <a:rPr lang="en-GB" sz="1200" cap="none">
                <a:solidFill>
                  <a:schemeClr val="tx2">
                    <a:lumMod val="60000"/>
                    <a:lumOff val="40000"/>
                  </a:schemeClr>
                </a:solidFill>
              </a:rPr>
              <a:t>Tier 2 (Face to face) open courses at HCPA offices</a:t>
            </a:r>
          </a:p>
          <a:p>
            <a:pPr marL="342900" indent="-342900">
              <a:buFont typeface="Arial" panose="020B0604020202020204" pitchFamily="34" charset="0"/>
              <a:buChar char="•"/>
            </a:pPr>
            <a:r>
              <a:rPr lang="en-GB" sz="1200" cap="none">
                <a:solidFill>
                  <a:schemeClr val="tx2">
                    <a:lumMod val="60000"/>
                    <a:lumOff val="40000"/>
                  </a:schemeClr>
                </a:solidFill>
              </a:rPr>
              <a:t>Tier 2 Group sessions at provider site </a:t>
            </a:r>
          </a:p>
          <a:p>
            <a:pPr marL="342900" indent="-342900">
              <a:buFont typeface="Arial" panose="020B0604020202020204" pitchFamily="34" charset="0"/>
              <a:buChar char="•"/>
            </a:pPr>
            <a:r>
              <a:rPr lang="en-GB" sz="1200" cap="none">
                <a:solidFill>
                  <a:schemeClr val="tx2">
                    <a:lumMod val="60000"/>
                    <a:lumOff val="40000"/>
                  </a:schemeClr>
                </a:solidFill>
              </a:rPr>
              <a:t>Tier 2 Train the Trainer. </a:t>
            </a:r>
          </a:p>
          <a:p>
            <a:endParaRPr lang="en-GB" sz="1200" cap="none">
              <a:solidFill>
                <a:schemeClr val="tx2">
                  <a:lumMod val="60000"/>
                  <a:lumOff val="40000"/>
                </a:schemeClr>
              </a:solidFill>
            </a:endParaRPr>
          </a:p>
          <a:p>
            <a:r>
              <a:rPr lang="en-GB" sz="1200" cap="none">
                <a:solidFill>
                  <a:schemeClr val="tx2">
                    <a:lumMod val="60000"/>
                    <a:lumOff val="40000"/>
                  </a:schemeClr>
                </a:solidFill>
              </a:rPr>
              <a:t>To complete the Tier 1 workshop or any Tier 2 sessions delegates must complete the E-Learning for Health Oliver McGowan training, delegates will be asked to show proof of completion. It is recommended to complete E-Learning no more than 6 weeks prior to doing Tier 1 workshop or Tier 2.</a:t>
            </a:r>
          </a:p>
          <a:p>
            <a:endParaRPr lang="en-GB" sz="1200" cap="none">
              <a:solidFill>
                <a:schemeClr val="tx2">
                  <a:lumMod val="60000"/>
                  <a:lumOff val="40000"/>
                </a:schemeClr>
              </a:solidFill>
            </a:endParaRPr>
          </a:p>
          <a:p>
            <a:r>
              <a:rPr lang="en-GB" sz="1200" cap="none">
                <a:solidFill>
                  <a:schemeClr val="tx2">
                    <a:lumMod val="60000"/>
                    <a:lumOff val="40000"/>
                  </a:schemeClr>
                </a:solidFill>
              </a:rPr>
              <a:t> If you are interested in applying to undertake the Train the Trainer programme </a:t>
            </a:r>
            <a:r>
              <a:rPr lang="en-GB" sz="1200" b="1" cap="none">
                <a:solidFill>
                  <a:schemeClr val="tx2">
                    <a:lumMod val="60000"/>
                    <a:lumOff val="40000"/>
                  </a:schemeClr>
                </a:solidFill>
                <a:hlinkClick r:id="rId3">
                  <a:extLst>
                    <a:ext uri="{A12FA001-AC4F-418D-AE19-62706E023703}">
                      <ahyp:hlinkClr xmlns:ahyp="http://schemas.microsoft.com/office/drawing/2018/hyperlinkcolor" val="tx"/>
                    </a:ext>
                  </a:extLst>
                </a:hlinkClick>
              </a:rPr>
              <a:t>click here</a:t>
            </a:r>
            <a:r>
              <a:rPr lang="en-GB" sz="1200" b="1" cap="none">
                <a:solidFill>
                  <a:schemeClr val="tx2">
                    <a:lumMod val="60000"/>
                    <a:lumOff val="40000"/>
                  </a:schemeClr>
                </a:solidFill>
              </a:rPr>
              <a:t> </a:t>
            </a:r>
          </a:p>
          <a:p>
            <a:r>
              <a:rPr lang="en-GB" sz="1200" cap="none">
                <a:solidFill>
                  <a:schemeClr val="tx2">
                    <a:lumMod val="60000"/>
                    <a:lumOff val="40000"/>
                  </a:schemeClr>
                </a:solidFill>
              </a:rPr>
              <a:t>If you are interested in Tier 1 or Tier 2 training for your staff, complete an Expression of Interest </a:t>
            </a:r>
            <a:r>
              <a:rPr lang="en-GB" sz="1200" b="1" cap="none">
                <a:solidFill>
                  <a:schemeClr val="tx2">
                    <a:lumMod val="60000"/>
                    <a:lumOff val="40000"/>
                  </a:schemeClr>
                </a:solidFill>
                <a:hlinkClick r:id="rId4">
                  <a:extLst>
                    <a:ext uri="{A12FA001-AC4F-418D-AE19-62706E023703}">
                      <ahyp:hlinkClr xmlns:ahyp="http://schemas.microsoft.com/office/drawing/2018/hyperlinkcolor" val="tx"/>
                    </a:ext>
                  </a:extLst>
                </a:hlinkClick>
              </a:rPr>
              <a:t>here</a:t>
            </a:r>
            <a:r>
              <a:rPr lang="en-GB" sz="1200" b="1" cap="none">
                <a:solidFill>
                  <a:schemeClr val="tx2">
                    <a:lumMod val="60000"/>
                    <a:lumOff val="40000"/>
                  </a:schemeClr>
                </a:solidFill>
              </a:rPr>
              <a:t> </a:t>
            </a:r>
          </a:p>
          <a:p>
            <a:endParaRPr lang="en-GB" sz="1200" b="1" cap="none">
              <a:solidFill>
                <a:schemeClr val="tx2">
                  <a:lumMod val="60000"/>
                  <a:lumOff val="40000"/>
                </a:schemeClr>
              </a:solidFill>
            </a:endParaRPr>
          </a:p>
          <a:p>
            <a:r>
              <a:rPr lang="en-GB" sz="1200" cap="none">
                <a:solidFill>
                  <a:schemeClr val="tx2">
                    <a:lumMod val="60000"/>
                    <a:lumOff val="40000"/>
                  </a:schemeClr>
                </a:solidFill>
              </a:rPr>
              <a:t>Any other questions please email </a:t>
            </a:r>
            <a:r>
              <a:rPr lang="en-GB" sz="1200" b="1" cap="none">
                <a:solidFill>
                  <a:schemeClr val="tx2">
                    <a:lumMod val="60000"/>
                    <a:lumOff val="40000"/>
                  </a:schemeClr>
                </a:solidFill>
                <a:hlinkClick r:id="rId5">
                  <a:extLst>
                    <a:ext uri="{A12FA001-AC4F-418D-AE19-62706E023703}">
                      <ahyp:hlinkClr xmlns:ahyp="http://schemas.microsoft.com/office/drawing/2018/hyperlinkcolor" val="tx"/>
                    </a:ext>
                  </a:extLst>
                </a:hlinkClick>
              </a:rPr>
              <a:t>olivermcgowantraining@hcpa.co.uk</a:t>
            </a:r>
            <a:r>
              <a:rPr lang="en-GB" sz="1200" b="1" cap="none">
                <a:solidFill>
                  <a:schemeClr val="tx2">
                    <a:lumMod val="60000"/>
                    <a:lumOff val="40000"/>
                  </a:schemeClr>
                </a:solidFill>
              </a:rPr>
              <a:t>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20D21-BD0B-4121-BA8E-028B8311EE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386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CBD0-104B-4657-9D37-290510FF83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412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cap="none">
                <a:solidFill>
                  <a:schemeClr val="tx2">
                    <a:lumMod val="60000"/>
                    <a:lumOff val="40000"/>
                  </a:schemeClr>
                </a:solidFill>
              </a:rPr>
              <a:t>HCPA will start delivery of Education from June 2023. HCPA will be offering a mixture of - </a:t>
            </a:r>
          </a:p>
          <a:p>
            <a:pPr marL="342900" indent="-342900">
              <a:buFont typeface="Arial" panose="020B0604020202020204" pitchFamily="34" charset="0"/>
              <a:buChar char="•"/>
            </a:pPr>
            <a:r>
              <a:rPr lang="en-GB" sz="1200" cap="none">
                <a:solidFill>
                  <a:schemeClr val="tx2">
                    <a:lumMod val="60000"/>
                    <a:lumOff val="40000"/>
                  </a:schemeClr>
                </a:solidFill>
              </a:rPr>
              <a:t>Tier 1 workshops via Zoom</a:t>
            </a:r>
          </a:p>
          <a:p>
            <a:pPr marL="342900" indent="-342900">
              <a:buFont typeface="Arial" panose="020B0604020202020204" pitchFamily="34" charset="0"/>
              <a:buChar char="•"/>
            </a:pPr>
            <a:r>
              <a:rPr lang="en-GB" sz="1200" cap="none">
                <a:solidFill>
                  <a:schemeClr val="tx2">
                    <a:lumMod val="60000"/>
                    <a:lumOff val="40000"/>
                  </a:schemeClr>
                </a:solidFill>
              </a:rPr>
              <a:t>Tier 2 (Face to face) open courses at HCPA offices</a:t>
            </a:r>
          </a:p>
          <a:p>
            <a:pPr marL="342900" indent="-342900">
              <a:buFont typeface="Arial" panose="020B0604020202020204" pitchFamily="34" charset="0"/>
              <a:buChar char="•"/>
            </a:pPr>
            <a:r>
              <a:rPr lang="en-GB" sz="1200" cap="none">
                <a:solidFill>
                  <a:schemeClr val="tx2">
                    <a:lumMod val="60000"/>
                    <a:lumOff val="40000"/>
                  </a:schemeClr>
                </a:solidFill>
              </a:rPr>
              <a:t>Tier 2 Group sessions at provider site </a:t>
            </a:r>
          </a:p>
          <a:p>
            <a:pPr marL="342900" indent="-342900">
              <a:buFont typeface="Arial" panose="020B0604020202020204" pitchFamily="34" charset="0"/>
              <a:buChar char="•"/>
            </a:pPr>
            <a:r>
              <a:rPr lang="en-GB" sz="1200" cap="none">
                <a:solidFill>
                  <a:schemeClr val="tx2">
                    <a:lumMod val="60000"/>
                    <a:lumOff val="40000"/>
                  </a:schemeClr>
                </a:solidFill>
              </a:rPr>
              <a:t>Tier 2 Train the Trainer. </a:t>
            </a:r>
          </a:p>
          <a:p>
            <a:endParaRPr lang="en-GB" sz="1200" cap="none">
              <a:solidFill>
                <a:schemeClr val="tx2">
                  <a:lumMod val="60000"/>
                  <a:lumOff val="40000"/>
                </a:schemeClr>
              </a:solidFill>
            </a:endParaRPr>
          </a:p>
          <a:p>
            <a:r>
              <a:rPr lang="en-GB" sz="1200" cap="none">
                <a:solidFill>
                  <a:schemeClr val="tx2">
                    <a:lumMod val="60000"/>
                    <a:lumOff val="40000"/>
                  </a:schemeClr>
                </a:solidFill>
              </a:rPr>
              <a:t>To complete the Tier 1 workshop or any Tier 2 sessions delegates must complete the E-Learning for Health Oliver McGowan training, delegates will be asked to show proof of completion. It is recommended to complete E-Learning no more than 6 weeks prior to doing Tier 1 workshop or Tier 2.</a:t>
            </a:r>
          </a:p>
          <a:p>
            <a:endParaRPr lang="en-GB" sz="1200" cap="none">
              <a:solidFill>
                <a:schemeClr val="tx2">
                  <a:lumMod val="60000"/>
                  <a:lumOff val="40000"/>
                </a:schemeClr>
              </a:solidFill>
            </a:endParaRPr>
          </a:p>
          <a:p>
            <a:r>
              <a:rPr lang="en-GB" sz="1200" cap="none">
                <a:solidFill>
                  <a:schemeClr val="tx2">
                    <a:lumMod val="60000"/>
                    <a:lumOff val="40000"/>
                  </a:schemeClr>
                </a:solidFill>
              </a:rPr>
              <a:t> If you are interested in applying to undertake the Train the Trainer programme </a:t>
            </a:r>
            <a:r>
              <a:rPr lang="en-GB" sz="1200" b="1" cap="none">
                <a:solidFill>
                  <a:schemeClr val="tx2">
                    <a:lumMod val="60000"/>
                    <a:lumOff val="40000"/>
                  </a:schemeClr>
                </a:solidFill>
                <a:hlinkClick r:id="rId3">
                  <a:extLst>
                    <a:ext uri="{A12FA001-AC4F-418D-AE19-62706E023703}">
                      <ahyp:hlinkClr xmlns:ahyp="http://schemas.microsoft.com/office/drawing/2018/hyperlinkcolor" val="tx"/>
                    </a:ext>
                  </a:extLst>
                </a:hlinkClick>
              </a:rPr>
              <a:t>click here</a:t>
            </a:r>
            <a:r>
              <a:rPr lang="en-GB" sz="1200" b="1" cap="none">
                <a:solidFill>
                  <a:schemeClr val="tx2">
                    <a:lumMod val="60000"/>
                    <a:lumOff val="40000"/>
                  </a:schemeClr>
                </a:solidFill>
              </a:rPr>
              <a:t> </a:t>
            </a:r>
          </a:p>
          <a:p>
            <a:r>
              <a:rPr lang="en-GB" sz="1200" cap="none">
                <a:solidFill>
                  <a:schemeClr val="tx2">
                    <a:lumMod val="60000"/>
                    <a:lumOff val="40000"/>
                  </a:schemeClr>
                </a:solidFill>
              </a:rPr>
              <a:t>If you are interested in Tier 1 or Tier 2 training for your staff, complete an Expression of Interest </a:t>
            </a:r>
            <a:r>
              <a:rPr lang="en-GB" sz="1200" b="1" cap="none">
                <a:solidFill>
                  <a:schemeClr val="tx2">
                    <a:lumMod val="60000"/>
                    <a:lumOff val="40000"/>
                  </a:schemeClr>
                </a:solidFill>
                <a:hlinkClick r:id="rId4">
                  <a:extLst>
                    <a:ext uri="{A12FA001-AC4F-418D-AE19-62706E023703}">
                      <ahyp:hlinkClr xmlns:ahyp="http://schemas.microsoft.com/office/drawing/2018/hyperlinkcolor" val="tx"/>
                    </a:ext>
                  </a:extLst>
                </a:hlinkClick>
              </a:rPr>
              <a:t>here</a:t>
            </a:r>
            <a:r>
              <a:rPr lang="en-GB" sz="1200" b="1" cap="none">
                <a:solidFill>
                  <a:schemeClr val="tx2">
                    <a:lumMod val="60000"/>
                    <a:lumOff val="40000"/>
                  </a:schemeClr>
                </a:solidFill>
              </a:rPr>
              <a:t> </a:t>
            </a:r>
          </a:p>
          <a:p>
            <a:endParaRPr lang="en-GB" sz="1200" b="1" cap="none">
              <a:solidFill>
                <a:schemeClr val="tx2">
                  <a:lumMod val="60000"/>
                  <a:lumOff val="40000"/>
                </a:schemeClr>
              </a:solidFill>
            </a:endParaRPr>
          </a:p>
          <a:p>
            <a:r>
              <a:rPr lang="en-GB" sz="1200" cap="none">
                <a:solidFill>
                  <a:schemeClr val="tx2">
                    <a:lumMod val="60000"/>
                    <a:lumOff val="40000"/>
                  </a:schemeClr>
                </a:solidFill>
              </a:rPr>
              <a:t>Any other questions please email </a:t>
            </a:r>
            <a:r>
              <a:rPr lang="en-GB" sz="1200" b="1" cap="none">
                <a:solidFill>
                  <a:schemeClr val="tx2">
                    <a:lumMod val="60000"/>
                    <a:lumOff val="40000"/>
                  </a:schemeClr>
                </a:solidFill>
                <a:hlinkClick r:id="rId5">
                  <a:extLst>
                    <a:ext uri="{A12FA001-AC4F-418D-AE19-62706E023703}">
                      <ahyp:hlinkClr xmlns:ahyp="http://schemas.microsoft.com/office/drawing/2018/hyperlinkcolor" val="tx"/>
                    </a:ext>
                  </a:extLst>
                </a:hlinkClick>
              </a:rPr>
              <a:t>olivermcgowantraining@hcpa.co.uk</a:t>
            </a:r>
            <a:r>
              <a:rPr lang="en-GB" sz="1200" b="1" cap="none">
                <a:solidFill>
                  <a:schemeClr val="tx2">
                    <a:lumMod val="60000"/>
                    <a:lumOff val="40000"/>
                  </a:schemeClr>
                </a:solidFill>
              </a:rPr>
              <a:t> </a:t>
            </a:r>
          </a:p>
          <a:p>
            <a:endParaRPr lang="en-GB" sz="1200" b="1" cap="none">
              <a:solidFill>
                <a:schemeClr val="tx2">
                  <a:lumMod val="60000"/>
                  <a:lumOff val="40000"/>
                </a:schemeClr>
              </a:solidFill>
            </a:endParaRPr>
          </a:p>
          <a:p>
            <a:r>
              <a:rPr lang="en-GB" sz="1200" cap="none">
                <a:solidFill>
                  <a:srgbClr val="007CF1"/>
                </a:solidFill>
              </a:rPr>
              <a:t>Both tiers consist of 2 parts.</a:t>
            </a:r>
          </a:p>
          <a:p>
            <a:pPr marL="1143000" indent="-1143000">
              <a:buFont typeface="Arial" panose="020B0604020202020204" pitchFamily="34" charset="0"/>
              <a:buChar char="•"/>
            </a:pPr>
            <a:r>
              <a:rPr lang="en-GB" sz="1200" cap="none">
                <a:solidFill>
                  <a:srgbClr val="007CF1"/>
                </a:solidFill>
              </a:rPr>
              <a:t>The first part of both tier 1 and tier 2 is E-Learning.</a:t>
            </a:r>
          </a:p>
          <a:p>
            <a:pPr marL="1143000" indent="-1143000">
              <a:buFont typeface="Arial" panose="020B0604020202020204" pitchFamily="34" charset="0"/>
              <a:buChar char="•"/>
            </a:pPr>
            <a:r>
              <a:rPr lang="en-GB" sz="1200" cap="none">
                <a:solidFill>
                  <a:srgbClr val="007CF1"/>
                </a:solidFill>
              </a:rPr>
              <a:t>Everyone will need the E-Learning regardless of where they work and the tier of training they require.  It is free to access.</a:t>
            </a:r>
          </a:p>
          <a:p>
            <a:pPr marL="1143000" indent="-1143000">
              <a:buFont typeface="Arial" panose="020B0604020202020204" pitchFamily="34" charset="0"/>
              <a:buChar char="•"/>
            </a:pPr>
            <a:r>
              <a:rPr lang="en-GB" sz="1200" cap="none">
                <a:solidFill>
                  <a:srgbClr val="007CF1"/>
                </a:solidFill>
              </a:rPr>
              <a:t>The second part of the training is either a live 1 hour online interactive session for those needing tier 1, or, a 1-day face to face training for people who require tier 2.</a:t>
            </a:r>
          </a:p>
          <a:p>
            <a:endParaRPr lang="en-GB" sz="1200" b="1" cap="none">
              <a:solidFill>
                <a:schemeClr val="tx2">
                  <a:lumMod val="60000"/>
                  <a:lumOff val="40000"/>
                </a:schemeClr>
              </a:solidFill>
            </a:endParaRP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20D21-BD0B-4121-BA8E-028B8311EE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822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41459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CBD0-104B-4657-9D37-290510FF83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92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Common theme from local and national monitoring</a:t>
            </a:r>
          </a:p>
          <a:p>
            <a:pPr marL="0" indent="0">
              <a:buFont typeface="Arial" panose="020B0604020202020204" pitchFamily="34" charset="0"/>
              <a:buNone/>
            </a:pPr>
            <a:r>
              <a:rPr lang="en-GB"/>
              <a:t>The world is going digital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60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15000"/>
              </a:lnSpc>
            </a:pPr>
            <a:r>
              <a:rPr lang="en-GB" sz="1800">
                <a:solidFill>
                  <a:srgbClr val="000000"/>
                </a:solidFill>
                <a:effectLst/>
                <a:latin typeface="Arial" panose="020B0604020202020204" pitchFamily="34" charset="0"/>
                <a:ea typeface="Times New Roman" panose="02020603050405020304" pitchFamily="18" charset="0"/>
              </a:rPr>
              <a:t>Digital social care records (DSCRs), alternatively known as electronic care planning systems, enable improvements in the safety and quality of care and improve communication between adult social care and health settings. They free up time spent by care workers and managers on administrative tasks and make sure that everyone has the right information they need to deliver the best possible care.</a:t>
            </a:r>
            <a:endParaRPr lang="en-GB" sz="1800">
              <a:effectLst/>
              <a:latin typeface="Times New Roman" panose="02020603050405020304" pitchFamily="18" charset="0"/>
              <a:ea typeface="Times New Roman" panose="02020603050405020304" pitchFamily="18" charset="0"/>
            </a:endParaRPr>
          </a:p>
          <a:p>
            <a:pPr algn="l">
              <a:lnSpc>
                <a:spcPct val="115000"/>
              </a:lnSpc>
            </a:pPr>
            <a:r>
              <a:rPr lang="en-GB" sz="1800">
                <a:solidFill>
                  <a:srgbClr val="000000"/>
                </a:solidFill>
                <a:effectLst/>
                <a:latin typeface="Arial" panose="020B0604020202020204" pitchFamily="34" charset="0"/>
                <a:ea typeface="Helvetica Neue"/>
              </a:rPr>
              <a:t> </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20D21-BD0B-4121-BA8E-028B8311EE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05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a:t>CQC identifies the benefits of a DSCR as:</a:t>
            </a:r>
          </a:p>
          <a:p>
            <a:pPr marL="0" indent="0">
              <a:buFont typeface="Arial" panose="020B0604020202020204" pitchFamily="34" charset="0"/>
              <a:buNone/>
            </a:pPr>
            <a:endParaRPr lang="en-GB" sz="1200"/>
          </a:p>
          <a:p>
            <a:pPr>
              <a:spcBef>
                <a:spcPts val="0"/>
              </a:spcBef>
            </a:pPr>
            <a:r>
              <a:rPr lang="en-GB" sz="1200"/>
              <a:t>providing ‘real time’ information recording about the care and support people need and receive</a:t>
            </a:r>
          </a:p>
          <a:p>
            <a:pPr>
              <a:spcBef>
                <a:spcPts val="0"/>
              </a:spcBef>
            </a:pPr>
            <a:r>
              <a:rPr lang="en-GB" sz="1200"/>
              <a:t>helping providers and carers to be more aware when people’s needs change, and respond to them more quickly</a:t>
            </a:r>
          </a:p>
          <a:p>
            <a:pPr>
              <a:spcBef>
                <a:spcPts val="0"/>
              </a:spcBef>
            </a:pPr>
            <a:r>
              <a:rPr lang="en-GB" sz="1200"/>
              <a:t>offering the ability to use and compare data to improve people’s care</a:t>
            </a:r>
          </a:p>
          <a:p>
            <a:pPr>
              <a:spcBef>
                <a:spcPts val="0"/>
              </a:spcBef>
            </a:pPr>
            <a:r>
              <a:rPr lang="en-GB" sz="1200"/>
              <a:t>helping information to be shared quickly, accurately and safely to support the provision of health and care services</a:t>
            </a:r>
          </a:p>
          <a:p>
            <a:pPr>
              <a:spcBef>
                <a:spcPts val="0"/>
              </a:spcBef>
            </a:pPr>
            <a:r>
              <a:rPr lang="en-GB" sz="1200"/>
              <a:t>helping to minimise risks such as medication errors, dehydration or missed visits</a:t>
            </a:r>
          </a:p>
          <a:p>
            <a:pPr>
              <a:spcBef>
                <a:spcPts val="0"/>
              </a:spcBef>
            </a:pPr>
            <a:r>
              <a:rPr lang="en-GB" sz="1200"/>
              <a:t>helping to support other important health and care functions, such as service management, planning and research</a:t>
            </a:r>
          </a:p>
          <a:p>
            <a:pPr>
              <a:spcBef>
                <a:spcPts val="0"/>
              </a:spcBef>
            </a:pPr>
            <a:r>
              <a:rPr lang="en-GB" sz="1200"/>
              <a:t>making it easier for people who use services to access their own records</a:t>
            </a:r>
          </a:p>
          <a:p>
            <a:pPr>
              <a:spcBef>
                <a:spcPts val="0"/>
              </a:spcBef>
            </a:pPr>
            <a:r>
              <a:rPr lang="en-GB" sz="1200"/>
              <a:t>helping to manage and support staff to do their job effectively and efficiently</a:t>
            </a:r>
          </a:p>
          <a:p>
            <a:pPr>
              <a:spcBef>
                <a:spcPts val="0"/>
              </a:spcBef>
            </a:pPr>
            <a:r>
              <a:rPr lang="en-GB" sz="1200"/>
              <a:t>be easier to store, requiring less physical space</a:t>
            </a:r>
          </a:p>
          <a:p>
            <a:pPr>
              <a:spcBef>
                <a:spcPts val="0"/>
              </a:spcBef>
              <a:spcAft>
                <a:spcPts val="800"/>
              </a:spcAft>
            </a:pPr>
            <a:r>
              <a:rPr lang="en-GB" sz="1200"/>
              <a:t>supporting better use of resources across the health and care system.</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20D21-BD0B-4121-BA8E-028B8311EE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170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Provide an outline of the person, their care needs, how to care for the person in line with the persons wishes and needs</a:t>
            </a:r>
          </a:p>
          <a:p>
            <a:pPr marL="171450" indent="-171450">
              <a:buFont typeface="Arial" panose="020B0604020202020204" pitchFamily="34" charset="0"/>
              <a:buChar char="•"/>
            </a:pPr>
            <a:r>
              <a:rPr lang="en-GB"/>
              <a:t>Important for agency and new members of the team to know the individual</a:t>
            </a:r>
          </a:p>
          <a:p>
            <a:pPr marL="171450" indent="-171450">
              <a:buFont typeface="Arial" panose="020B0604020202020204" pitchFamily="34" charset="0"/>
              <a:buChar char="•"/>
            </a:pPr>
            <a:r>
              <a:rPr lang="en-GB"/>
              <a:t>Support professionals and care staff to quickly know what to do in an emergency situation</a:t>
            </a:r>
          </a:p>
          <a:p>
            <a:pPr marL="171450" indent="-171450">
              <a:buFont typeface="Arial" panose="020B0604020202020204" pitchFamily="34" charset="0"/>
              <a:buChar char="•"/>
            </a:pPr>
            <a:r>
              <a:rPr lang="en-GB"/>
              <a:t>Be reviewed regularly </a:t>
            </a:r>
          </a:p>
          <a:p>
            <a:pPr marL="171450" indent="-171450">
              <a:buFont typeface="Arial" panose="020B0604020202020204" pitchFamily="34" charset="0"/>
              <a:buChar char="•"/>
            </a:pPr>
            <a:r>
              <a:rPr lang="en-GB"/>
              <a:t>Be flexible</a:t>
            </a:r>
          </a:p>
          <a:p>
            <a:pPr marL="171450" indent="-171450">
              <a:buFont typeface="Arial" panose="020B0604020202020204" pitchFamily="34" charset="0"/>
              <a:buChar char="•"/>
            </a:pPr>
            <a:r>
              <a:rPr lang="en-GB"/>
              <a:t>Provide evidence that care needs are being met and to help understand why changes in a persons behaviour or care needs are taking place</a:t>
            </a:r>
          </a:p>
          <a:p>
            <a:pPr marL="171450" indent="-171450">
              <a:buFont typeface="Arial" panose="020B0604020202020204" pitchFamily="34" charset="0"/>
              <a:buChar char="•"/>
            </a:pPr>
            <a:r>
              <a:rPr lang="en-GB"/>
              <a:t>Contain clear risk assessments</a:t>
            </a:r>
          </a:p>
          <a:p>
            <a:pPr marL="171450" indent="-171450">
              <a:buFont typeface="Arial" panose="020B0604020202020204" pitchFamily="34" charset="0"/>
              <a:buChar char="•"/>
            </a:pPr>
            <a:r>
              <a:rPr lang="en-GB"/>
              <a:t>Provide an outline of future wishes</a:t>
            </a:r>
          </a:p>
          <a:p>
            <a:pPr marL="171450" indent="-171450">
              <a:buFont typeface="Arial" panose="020B0604020202020204" pitchFamily="34" charset="0"/>
              <a:buChar char="•"/>
            </a:pPr>
            <a:r>
              <a:rPr lang="en-GB"/>
              <a:t>Contain legally required documents such as MCA/BIA/LPA/DNACPRs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616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Care Plans should clearly reflect the individual and be completed with the person, their carer/family to ensure their needs and wishes are clearly documented</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286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Ensuring key documents are included</a:t>
            </a:r>
          </a:p>
          <a:p>
            <a:pPr marL="171450" indent="-171450">
              <a:buFont typeface="Arial" panose="020B0604020202020204" pitchFamily="34" charset="0"/>
              <a:buChar char="•"/>
            </a:pPr>
            <a:r>
              <a:rPr lang="en-GB"/>
              <a:t>Provide prompts for regular checks and reviews</a:t>
            </a:r>
          </a:p>
          <a:p>
            <a:pPr marL="171450" indent="-171450">
              <a:buFont typeface="Arial" panose="020B0604020202020204" pitchFamily="34" charset="0"/>
              <a:buChar char="•"/>
            </a:pPr>
            <a:r>
              <a:rPr lang="en-GB"/>
              <a:t>Evidence involvement</a:t>
            </a:r>
          </a:p>
          <a:p>
            <a:pPr marL="171450" indent="-171450">
              <a:buFont typeface="Arial" panose="020B0604020202020204" pitchFamily="34" charset="0"/>
              <a:buChar char="•"/>
            </a:pPr>
            <a:r>
              <a:rPr lang="en-GB"/>
              <a:t>Allow greater flexibility when changes occur</a:t>
            </a:r>
          </a:p>
          <a:p>
            <a:pPr marL="171450" indent="-171450">
              <a:buFont typeface="Arial" panose="020B0604020202020204" pitchFamily="34" charset="0"/>
              <a:buChar char="•"/>
            </a:pPr>
            <a:r>
              <a:rPr lang="en-GB"/>
              <a:t>Provide tools for reviewing and demonstrating trends and change in needs</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823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Must ensure personalised, including daily records, and not task orientated</a:t>
            </a:r>
          </a:p>
          <a:p>
            <a:pPr marL="171450" indent="-171450">
              <a:buFont typeface="Arial" panose="020B0604020202020204" pitchFamily="34" charset="0"/>
              <a:buChar char="•"/>
            </a:pPr>
            <a:r>
              <a:rPr lang="en-GB"/>
              <a:t>Continue to involve the individual</a:t>
            </a:r>
          </a:p>
          <a:p>
            <a:pPr marL="171450" indent="-171450">
              <a:buFont typeface="Arial" panose="020B0604020202020204" pitchFamily="34" charset="0"/>
              <a:buChar char="•"/>
            </a:pPr>
            <a:r>
              <a:rPr lang="en-GB"/>
              <a:t>Must ensure the care plans are regularly reviewed- generally monthly</a:t>
            </a:r>
          </a:p>
          <a:p>
            <a:pPr marL="171450" indent="-171450">
              <a:buFont typeface="Arial" panose="020B0604020202020204" pitchFamily="34" charset="0"/>
              <a:buChar char="•"/>
            </a:pPr>
            <a:r>
              <a:rPr lang="en-GB"/>
              <a:t>Must ensure evidence is clearly available when actions and decisions have been taken, especially by professionals</a:t>
            </a:r>
          </a:p>
          <a:p>
            <a:pPr marL="171450" indent="-171450">
              <a:buFont typeface="Arial" panose="020B0604020202020204" pitchFamily="34" charset="0"/>
              <a:buChar char="•"/>
            </a:pPr>
            <a:r>
              <a:rPr lang="en-GB"/>
              <a:t>Must ensure up to date reviews and change in needs</a:t>
            </a:r>
          </a:p>
          <a:p>
            <a:pPr marL="171450" indent="-171450">
              <a:buFont typeface="Arial" panose="020B0604020202020204" pitchFamily="34" charset="0"/>
              <a:buChar char="•"/>
            </a:pPr>
            <a:r>
              <a:rPr lang="en-GB"/>
              <a:t>Clear contingency plans and solutions in case of issues such as cyber attack, loss of power, loss of internet, etc.</a:t>
            </a:r>
          </a:p>
          <a:p>
            <a:pPr marL="171450" indent="-171450">
              <a:buFont typeface="Arial" panose="020B0604020202020204" pitchFamily="34" charset="0"/>
              <a:buChar char="•"/>
            </a:pPr>
            <a:r>
              <a:rPr lang="en-GB"/>
              <a:t>Must ensure staff are trained and confident in how to use</a:t>
            </a:r>
          </a:p>
          <a:p>
            <a:pPr marL="171450" indent="-171450">
              <a:buFont typeface="Arial" panose="020B0604020202020204" pitchFamily="34" charset="0"/>
              <a:buChar char="•"/>
            </a:pPr>
            <a:r>
              <a:rPr lang="en-GB"/>
              <a:t>Language- Keep it professional</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955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Must ensure personalised, including daily records, and not task orientated</a:t>
            </a:r>
          </a:p>
          <a:p>
            <a:pPr marL="171450" indent="-171450">
              <a:buFont typeface="Arial" panose="020B0604020202020204" pitchFamily="34" charset="0"/>
              <a:buChar char="•"/>
            </a:pPr>
            <a:r>
              <a:rPr lang="en-GB"/>
              <a:t>Continue to involve the individual</a:t>
            </a:r>
          </a:p>
          <a:p>
            <a:pPr marL="171450" indent="-171450">
              <a:buFont typeface="Arial" panose="020B0604020202020204" pitchFamily="34" charset="0"/>
              <a:buChar char="•"/>
            </a:pPr>
            <a:r>
              <a:rPr lang="en-GB"/>
              <a:t>Must ensure the care plans are regularly reviewed</a:t>
            </a:r>
          </a:p>
          <a:p>
            <a:pPr marL="171450" indent="-171450">
              <a:buFont typeface="Arial" panose="020B0604020202020204" pitchFamily="34" charset="0"/>
              <a:buChar char="•"/>
            </a:pPr>
            <a:r>
              <a:rPr lang="en-GB"/>
              <a:t>Must ensure evidence is clearly available when actions and decisions have been taken, especially by professionals</a:t>
            </a:r>
          </a:p>
          <a:p>
            <a:pPr marL="171450" indent="-171450">
              <a:buFont typeface="Arial" panose="020B0604020202020204" pitchFamily="34" charset="0"/>
              <a:buChar char="•"/>
            </a:pPr>
            <a:r>
              <a:rPr lang="en-GB"/>
              <a:t>Must ensure up to date reviews and change in needs</a:t>
            </a:r>
          </a:p>
          <a:p>
            <a:pPr marL="171450" indent="-171450">
              <a:buFont typeface="Arial" panose="020B0604020202020204" pitchFamily="34" charset="0"/>
              <a:buChar char="•"/>
            </a:pPr>
            <a:r>
              <a:rPr lang="en-GB"/>
              <a:t>Clear contingency plans and solutions in case of issues such as cyber attack, loss of power, loss of internet, etc.</a:t>
            </a:r>
          </a:p>
          <a:p>
            <a:pPr marL="171450" indent="-171450">
              <a:buFont typeface="Arial" panose="020B0604020202020204" pitchFamily="34" charset="0"/>
              <a:buChar char="•"/>
            </a:pPr>
            <a:r>
              <a:rPr lang="en-GB"/>
              <a:t>Must ensure staff are trained and confident in how to use</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158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51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7C1B59-0600-49FF-8411-BED0D61E45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49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20D21-BD0B-4121-BA8E-028B8311EE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579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0000"/>
                </a:solidFill>
                <a:effectLst/>
                <a:latin typeface="Arial" panose="020B0604020202020204" pitchFamily="34" charset="0"/>
                <a:ea typeface="Arial" panose="020B0604020202020204" pitchFamily="34" charset="0"/>
              </a:rPr>
              <a:t>The Local Authority will provide successful adult social care providers with </a:t>
            </a:r>
            <a:r>
              <a:rPr lang="en-GB" sz="1800">
                <a:solidFill>
                  <a:srgbClr val="000000"/>
                </a:solidFill>
                <a:effectLst/>
                <a:latin typeface="Arial" panose="020B0604020202020204" pitchFamily="34" charset="0"/>
                <a:ea typeface="Times New Roman" panose="02020603050405020304" pitchFamily="18" charset="0"/>
              </a:rPr>
              <a:t>up to £10,000 or 50% funding (whichever is the lower figure) per site for year one implementation costs of a Digital Social Care Record system. This will include financial support for the purchase of software, associated hardware and training costs.  </a:t>
            </a:r>
            <a:endParaRPr lang="en-GB" sz="1800">
              <a:effectLst/>
              <a:latin typeface="Times New Roman" panose="02020603050405020304" pitchFamily="18" charset="0"/>
              <a:ea typeface="Times New Roman" panose="02020603050405020304" pitchFamily="18" charset="0"/>
            </a:endParaRPr>
          </a:p>
          <a:p>
            <a:endParaRPr lang="en-GB"/>
          </a:p>
          <a:p>
            <a:pPr algn="l">
              <a:lnSpc>
                <a:spcPct val="115000"/>
              </a:lnSpc>
            </a:pPr>
            <a:r>
              <a:rPr lang="en-GB" sz="1800" b="1">
                <a:solidFill>
                  <a:srgbClr val="000000"/>
                </a:solidFill>
                <a:effectLst/>
                <a:latin typeface="Arial" panose="020B0604020202020204" pitchFamily="34" charset="0"/>
                <a:ea typeface="Times New Roman" panose="02020603050405020304" pitchFamily="18" charset="0"/>
              </a:rPr>
              <a:t>NOTE 1-</a:t>
            </a:r>
            <a:r>
              <a:rPr lang="en-GB" sz="1800">
                <a:solidFill>
                  <a:srgbClr val="000000"/>
                </a:solidFill>
                <a:effectLst/>
                <a:latin typeface="Arial" panose="020B0604020202020204" pitchFamily="34" charset="0"/>
                <a:ea typeface="Times New Roman" panose="02020603050405020304" pitchFamily="18" charset="0"/>
              </a:rPr>
              <a:t> </a:t>
            </a:r>
            <a:r>
              <a:rPr lang="en-GB" sz="1800" i="1">
                <a:solidFill>
                  <a:srgbClr val="000000"/>
                </a:solidFill>
                <a:effectLst/>
                <a:latin typeface="Arial" panose="020B0604020202020204" pitchFamily="34" charset="0"/>
                <a:ea typeface="Times New Roman" panose="02020603050405020304" pitchFamily="18" charset="0"/>
              </a:rPr>
              <a:t>This does not include hardware to support infrastructure, connectivity and other devices unless they are required to support implementation of DSCR</a:t>
            </a:r>
            <a:endParaRPr lang="en-GB" sz="1800">
              <a:effectLst/>
              <a:latin typeface="Times New Roman" panose="02020603050405020304" pitchFamily="18" charset="0"/>
              <a:ea typeface="Times New Roman" panose="02020603050405020304" pitchFamily="18" charset="0"/>
            </a:endParaRPr>
          </a:p>
          <a:p>
            <a:pPr algn="l">
              <a:lnSpc>
                <a:spcPct val="115000"/>
              </a:lnSpc>
            </a:pPr>
            <a:r>
              <a:rPr lang="en-GB" sz="1800" b="1">
                <a:solidFill>
                  <a:srgbClr val="000000"/>
                </a:solidFill>
                <a:effectLst/>
                <a:latin typeface="Arial" panose="020B0604020202020204" pitchFamily="34" charset="0"/>
                <a:ea typeface="Times New Roman" panose="02020603050405020304" pitchFamily="18" charset="0"/>
              </a:rPr>
              <a:t>NOTE 2-</a:t>
            </a:r>
            <a:r>
              <a:rPr lang="en-GB" sz="1800">
                <a:solidFill>
                  <a:srgbClr val="000000"/>
                </a:solidFill>
                <a:effectLst/>
                <a:latin typeface="Arial" panose="020B0604020202020204" pitchFamily="34" charset="0"/>
                <a:ea typeface="Times New Roman" panose="02020603050405020304" pitchFamily="18" charset="0"/>
              </a:rPr>
              <a:t> </a:t>
            </a:r>
            <a:r>
              <a:rPr lang="en-GB" sz="1800" i="1">
                <a:solidFill>
                  <a:srgbClr val="000000"/>
                </a:solidFill>
                <a:effectLst/>
                <a:latin typeface="Arial" panose="020B0604020202020204" pitchFamily="34" charset="0"/>
                <a:ea typeface="Times New Roman" panose="02020603050405020304" pitchFamily="18" charset="0"/>
              </a:rPr>
              <a:t>suppliers selected for this initiative must be</a:t>
            </a:r>
            <a:r>
              <a:rPr lang="en-GB" sz="1800">
                <a:solidFill>
                  <a:srgbClr val="000000"/>
                </a:solidFill>
                <a:effectLst/>
                <a:latin typeface="Arial" panose="020B0604020202020204" pitchFamily="34" charset="0"/>
                <a:ea typeface="Times New Roman" panose="02020603050405020304" pitchFamily="18" charset="0"/>
              </a:rPr>
              <a:t> an</a:t>
            </a:r>
            <a:r>
              <a:rPr lang="en-GB" sz="1800" i="1">
                <a:solidFill>
                  <a:srgbClr val="000000"/>
                </a:solidFill>
                <a:effectLst/>
                <a:latin typeface="Arial" panose="020B0604020202020204" pitchFamily="34" charset="0"/>
                <a:ea typeface="Times New Roman" panose="02020603050405020304" pitchFamily="18" charset="0"/>
              </a:rPr>
              <a:t> </a:t>
            </a:r>
            <a:r>
              <a:rPr lang="en-GB" sz="1800">
                <a:solidFill>
                  <a:srgbClr val="0000FF"/>
                </a:solidFill>
                <a:effectLst/>
                <a:latin typeface="Arial" panose="020B0604020202020204" pitchFamily="34" charset="0"/>
                <a:ea typeface="Times New Roman" panose="02020603050405020304" pitchFamily="18" charset="0"/>
                <a:hlinkClick r:id="rId3"/>
              </a:rPr>
              <a:t>assured supplier</a:t>
            </a:r>
            <a:r>
              <a:rPr lang="en-GB" sz="1800" i="1">
                <a:solidFill>
                  <a:srgbClr val="000000"/>
                </a:solidFill>
                <a:effectLst/>
                <a:latin typeface="Arial" panose="020B0604020202020204" pitchFamily="34" charset="0"/>
                <a:ea typeface="Times New Roman" panose="02020603050405020304" pitchFamily="18" charset="0"/>
              </a:rPr>
              <a:t> </a:t>
            </a:r>
            <a:r>
              <a:rPr lang="en-GB" sz="1800" i="1">
                <a:solidFill>
                  <a:srgbClr val="000000"/>
                </a:solidFill>
                <a:effectLst/>
                <a:latin typeface="Arial" panose="020B0604020202020204" pitchFamily="34" charset="0"/>
                <a:ea typeface="Cambria" panose="02040503050406030204" pitchFamily="18" charset="0"/>
              </a:rPr>
              <a:t>listed on the NHS Transformation Directorate Dynamic Purchasing System (DPS). Grant funding cannot be used to purchase systems from any other supplier. </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44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note license cost will vary depending on the number of service users and sites, based on discussions with suppliers.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960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070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will get to hear all about them later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6CF13-E1F9-415F-83CA-232CB7CB9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277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7C1B59-0600-49FF-8411-BED0D61E45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352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remember </a:t>
            </a:r>
            <a:r>
              <a:rPr lang="en-GB" err="1"/>
              <a:t>si</a:t>
            </a:r>
            <a:r>
              <a:rPr lang="en-GB"/>
              <a:t> sign up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7C1B59-0600-49FF-8411-BED0D61E45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970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remember </a:t>
            </a:r>
            <a:r>
              <a:rPr lang="en-GB" err="1"/>
              <a:t>si</a:t>
            </a:r>
            <a:r>
              <a:rPr lang="en-GB"/>
              <a:t> sign up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7C1B59-0600-49FF-8411-BED0D61E45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312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New IFS aligned to 5 Key Questions, 6Cs Culture Check, Business Continuity Planning Support, Executive Coaching and our new Inspection Support service all now available for HCPA members fully funded by HCC.</a:t>
            </a:r>
          </a:p>
          <a:p>
            <a:endParaRPr lang="en-GB">
              <a:cs typeface="Calibri"/>
            </a:endParaRPr>
          </a:p>
          <a:p>
            <a:r>
              <a:rPr lang="en-GB">
                <a:cs typeface="Calibri"/>
              </a:rPr>
              <a:t>International Recruitment</a:t>
            </a:r>
            <a:r>
              <a:rPr lang="en-GB"/>
              <a:t> - Eastern Region funded to develop a Centre of Excellence for East of England (which includes Hertfordshire).  Lots of work going on behind the scenes and we will be in contact to ask for opinions, feedback and advertise what is being put in place to support.</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CBD0-104B-4657-9D37-290510FF83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220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20D21-BD0B-4121-BA8E-028B8311EE3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00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0.png"/><Relationship Id="rId3" Type="http://schemas.openxmlformats.org/officeDocument/2006/relationships/image" Target="../media/image28.png"/><Relationship Id="rId21" Type="http://schemas.microsoft.com/office/2007/relationships/hdphoto" Target="../media/hdphoto1.wdp"/><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eg"/><Relationship Id="rId25" Type="http://schemas.openxmlformats.org/officeDocument/2006/relationships/image" Target="../media/image49.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jpe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6.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4.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3.pn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0.png"/><Relationship Id="rId3" Type="http://schemas.openxmlformats.org/officeDocument/2006/relationships/image" Target="../media/image28.png"/><Relationship Id="rId21" Type="http://schemas.microsoft.com/office/2007/relationships/hdphoto" Target="../media/hdphoto1.wdp"/><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eg"/><Relationship Id="rId25" Type="http://schemas.openxmlformats.org/officeDocument/2006/relationships/image" Target="../media/image49.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jpe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Master" Target="../slideMasters/slideMaster3.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Master" Target="../slideMasters/slideMaster3.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3.png"/><Relationship Id="rId1" Type="http://schemas.openxmlformats.org/officeDocument/2006/relationships/slideMaster" Target="../slideMasters/slideMaster3.xml"/><Relationship Id="rId4" Type="http://schemas.openxmlformats.org/officeDocument/2006/relationships/image" Target="../media/image5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0.png"/><Relationship Id="rId3" Type="http://schemas.openxmlformats.org/officeDocument/2006/relationships/image" Target="../media/image28.png"/><Relationship Id="rId21" Type="http://schemas.microsoft.com/office/2007/relationships/hdphoto" Target="../media/hdphoto1.wdp"/><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eg"/><Relationship Id="rId25" Type="http://schemas.openxmlformats.org/officeDocument/2006/relationships/image" Target="../media/image49.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jpe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6.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Master" Target="../slideMasters/slideMaster4.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Master" Target="../slideMasters/slideMaster4.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3.png"/><Relationship Id="rId1" Type="http://schemas.openxmlformats.org/officeDocument/2006/relationships/slideMaster" Target="../slideMasters/slideMaster4.xml"/><Relationship Id="rId4" Type="http://schemas.openxmlformats.org/officeDocument/2006/relationships/image" Target="../media/image5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0.png"/><Relationship Id="rId3" Type="http://schemas.openxmlformats.org/officeDocument/2006/relationships/image" Target="../media/image28.png"/><Relationship Id="rId21" Type="http://schemas.microsoft.com/office/2007/relationships/hdphoto" Target="../media/hdphoto1.wdp"/><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eg"/><Relationship Id="rId25" Type="http://schemas.openxmlformats.org/officeDocument/2006/relationships/image" Target="../media/image49.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jpe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Master" Target="../slideMasters/slideMaster5.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Master" Target="../slideMasters/slideMaster5.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3.png"/><Relationship Id="rId1" Type="http://schemas.openxmlformats.org/officeDocument/2006/relationships/slideMaster" Target="../slideMasters/slideMaster5.xml"/><Relationship Id="rId4" Type="http://schemas.openxmlformats.org/officeDocument/2006/relationships/image" Target="../media/image5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0.png"/><Relationship Id="rId3" Type="http://schemas.openxmlformats.org/officeDocument/2006/relationships/image" Target="../media/image28.png"/><Relationship Id="rId21" Type="http://schemas.microsoft.com/office/2007/relationships/hdphoto" Target="../media/hdphoto1.wdp"/><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eg"/><Relationship Id="rId25" Type="http://schemas.openxmlformats.org/officeDocument/2006/relationships/image" Target="../media/image49.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jpe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0.png"/><Relationship Id="rId3" Type="http://schemas.openxmlformats.org/officeDocument/2006/relationships/image" Target="../media/image28.png"/><Relationship Id="rId21" Type="http://schemas.microsoft.com/office/2007/relationships/hdphoto" Target="../media/hdphoto1.wdp"/><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eg"/><Relationship Id="rId25" Type="http://schemas.openxmlformats.org/officeDocument/2006/relationships/image" Target="../media/image49.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jpe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Master" Target="../slideMasters/slideMaster6.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Master" Target="../slideMasters/slideMaster6.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3.png"/><Relationship Id="rId1" Type="http://schemas.openxmlformats.org/officeDocument/2006/relationships/slideMaster" Target="../slideMasters/slideMaster6.xml"/><Relationship Id="rId4" Type="http://schemas.openxmlformats.org/officeDocument/2006/relationships/image" Target="../media/image5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3.png"/><Relationship Id="rId1" Type="http://schemas.openxmlformats.org/officeDocument/2006/relationships/slideMaster" Target="../slideMasters/slideMaster1.xml"/><Relationship Id="rId4" Type="http://schemas.openxmlformats.org/officeDocument/2006/relationships/image" Target="../media/image5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AE7A06-D490-43AE-B6E1-4DAD1D0E77B0}"/>
              </a:ext>
            </a:extLst>
          </p:cNvPr>
          <p:cNvSpPr>
            <a:spLocks noGrp="1"/>
          </p:cNvSpPr>
          <p:nvPr>
            <p:ph type="ctrTitle"/>
          </p:nvPr>
        </p:nvSpPr>
        <p:spPr>
          <a:xfrm>
            <a:off x="1524000" y="1685925"/>
            <a:ext cx="9144000" cy="2266950"/>
          </a:xfrm>
          <a:prstGeom prst="rect">
            <a:avLst/>
          </a:prstGeom>
        </p:spPr>
        <p:txBody>
          <a:bodyPr anchor="ctr"/>
          <a:lstStyle>
            <a:lvl1pPr algn="ctr">
              <a:defRPr sz="60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Subtitle 2">
            <a:extLst>
              <a:ext uri="{FF2B5EF4-FFF2-40B4-BE49-F238E27FC236}">
                <a16:creationId xmlns:a16="http://schemas.microsoft.com/office/drawing/2014/main" id="{29977E6A-9681-49F8-97C9-8B364DDB283B}"/>
              </a:ext>
            </a:extLst>
          </p:cNvPr>
          <p:cNvSpPr>
            <a:spLocks noGrp="1"/>
          </p:cNvSpPr>
          <p:nvPr>
            <p:ph type="subTitle" idx="1"/>
          </p:nvPr>
        </p:nvSpPr>
        <p:spPr>
          <a:xfrm>
            <a:off x="1524000" y="4333874"/>
            <a:ext cx="9144000" cy="923925"/>
          </a:xfrm>
          <a:prstGeom prst="rect">
            <a:avLst/>
          </a:prstGeom>
        </p:spPr>
        <p:txBody>
          <a:bodyPr anchor="ctr"/>
          <a:lstStyle>
            <a:lvl1pPr marL="0" indent="0" algn="ctr">
              <a:buNone/>
              <a:defRPr sz="240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605467448"/>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E84E575-9046-4E21-A20F-FCB88A284D94}"/>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E5FACA25-ED30-48E8-BDE6-FD0423FF2A3B}"/>
              </a:ext>
            </a:extLst>
          </p:cNvPr>
          <p:cNvSpPr>
            <a:spLocks noGrp="1"/>
          </p:cNvSpPr>
          <p:nvPr>
            <p:ph idx="1"/>
          </p:nvPr>
        </p:nvSpPr>
        <p:spPr>
          <a:xfrm>
            <a:off x="838200" y="1825625"/>
            <a:ext cx="10515600" cy="4351338"/>
          </a:xfrm>
          <a:prstGeom prst="rect">
            <a:avLst/>
          </a:prstGeom>
        </p:spPr>
        <p:txBody>
          <a:bodyPr/>
          <a:lstStyle>
            <a:lvl1pPr>
              <a:defRPr>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039650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FA01-2F0D-C1EF-23D5-97AD933C26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70D10E-99B1-C21B-AC42-5A5899E8AEC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EDFC27-494D-7FDE-72C0-76BDE706F84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BE7701-9313-83ED-F690-6557EB35AC2D}"/>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6" name="Footer Placeholder 5">
            <a:extLst>
              <a:ext uri="{FF2B5EF4-FFF2-40B4-BE49-F238E27FC236}">
                <a16:creationId xmlns:a16="http://schemas.microsoft.com/office/drawing/2014/main" id="{DCB81193-E924-B310-2467-7B8EA4419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96A363-FF42-5CEF-953D-6F8B04C33ED9}"/>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637096814"/>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671F-9F7C-C581-1FC2-31BEBE2335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9CC3EF-2E00-E5DB-50CD-2B6D5632602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14C930-237D-1AF2-31C0-B8CAA6DD63E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53D0BF-7A55-B7F9-21C6-607A8A447DA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355F47-2DA2-F7B6-CBFA-4A1C968F2D2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39578B-5FA8-A770-8804-69A3067412C6}"/>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8" name="Footer Placeholder 7">
            <a:extLst>
              <a:ext uri="{FF2B5EF4-FFF2-40B4-BE49-F238E27FC236}">
                <a16:creationId xmlns:a16="http://schemas.microsoft.com/office/drawing/2014/main" id="{0312AA39-0EC0-5E49-CDD2-37D8833885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F5987F-C1A3-1DAA-1507-220CA8101479}"/>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90161419"/>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B2F3-6275-AAE2-3BE4-4FBB54B489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6D52B5-32E5-0901-B60F-4EC7F743B9DD}"/>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4" name="Footer Placeholder 3">
            <a:extLst>
              <a:ext uri="{FF2B5EF4-FFF2-40B4-BE49-F238E27FC236}">
                <a16:creationId xmlns:a16="http://schemas.microsoft.com/office/drawing/2014/main" id="{57F6B0B4-8F0E-663A-8FD8-737049E3A9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29109F-3585-8A25-5662-8BDE6DA284B1}"/>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06977890"/>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E3B407-1EF3-F597-49B9-C727803AFCFF}"/>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3" name="Footer Placeholder 2">
            <a:extLst>
              <a:ext uri="{FF2B5EF4-FFF2-40B4-BE49-F238E27FC236}">
                <a16:creationId xmlns:a16="http://schemas.microsoft.com/office/drawing/2014/main" id="{20FD0CB5-94E6-3B99-9A36-98A54854BD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D693662-F4DE-CB88-FF62-C42F5FD95BAF}"/>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8863123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2B76-43D5-61D1-7E09-8FB0BC03AD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6103C2-7120-A956-9630-6C1FA3576B3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A125F37-CBBA-8B84-2145-D79BCA46068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E2965-DA3C-2C07-8792-C60F4D425035}"/>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6" name="Footer Placeholder 5">
            <a:extLst>
              <a:ext uri="{FF2B5EF4-FFF2-40B4-BE49-F238E27FC236}">
                <a16:creationId xmlns:a16="http://schemas.microsoft.com/office/drawing/2014/main" id="{04FB8DAA-E783-9EF5-5A8B-AFF12C820B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18972-F40D-3EF2-DC37-FD0603240176}"/>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64971590"/>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CBB6F-A533-1AD8-D1E2-13B9F2508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13C022-5729-150B-6916-903A088D847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CDEEB6F5-E5B9-8307-D3F2-198AD81169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1D4E09-FAC5-9604-F952-348E193D681C}"/>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6" name="Footer Placeholder 5">
            <a:extLst>
              <a:ext uri="{FF2B5EF4-FFF2-40B4-BE49-F238E27FC236}">
                <a16:creationId xmlns:a16="http://schemas.microsoft.com/office/drawing/2014/main" id="{A92DCB43-56BF-A75E-3128-86980E3AD6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217FC-57E2-ED17-81D7-B7AFBD6838DE}"/>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257135815"/>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EFB5-1E6A-FDA1-B126-90618657BB0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5EC278-B72E-4D13-F65F-394292D535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D0DFEE-AD87-0AAB-1D58-4F667FBA727A}"/>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5" name="Footer Placeholder 4">
            <a:extLst>
              <a:ext uri="{FF2B5EF4-FFF2-40B4-BE49-F238E27FC236}">
                <a16:creationId xmlns:a16="http://schemas.microsoft.com/office/drawing/2014/main" id="{4372ED2A-D4BF-4425-A9AD-2F8AA11A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B49469-4CF3-E0BD-80A6-96D3B10023D9}"/>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571707020"/>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CC91D-BC4A-E76F-C063-308FB367B1BC}"/>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4DABB1-4F90-8734-A2D4-C46176F1B685}"/>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6EACF1-FEB3-0D44-A604-B9BCCB03E6A4}"/>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5" name="Footer Placeholder 4">
            <a:extLst>
              <a:ext uri="{FF2B5EF4-FFF2-40B4-BE49-F238E27FC236}">
                <a16:creationId xmlns:a16="http://schemas.microsoft.com/office/drawing/2014/main" id="{4590F0D9-B59C-E97B-D982-74D3F4F702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58B756-6FD8-A834-C1C2-94E04B3F4CDB}"/>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939334463"/>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sp>
        <p:nvSpPr>
          <p:cNvPr id="63" name="Google Shape;63;p11"/>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65" name="Google Shape;65;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2014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3318986" y="905325"/>
            <a:ext cx="5554026" cy="92333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3988381" y="4459475"/>
            <a:ext cx="4215237" cy="769441"/>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78069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A43FD7-461E-452F-82E3-76AC1767B2EE}"/>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8" name="Oval 7">
            <a:extLst>
              <a:ext uri="{FF2B5EF4-FFF2-40B4-BE49-F238E27FC236}">
                <a16:creationId xmlns:a16="http://schemas.microsoft.com/office/drawing/2014/main" id="{182DBD24-5DCB-44C5-B7BA-E722E6F508AF}"/>
              </a:ext>
            </a:extLst>
          </p:cNvPr>
          <p:cNvSpPr>
            <a:spLocks noChangeAspect="1"/>
          </p:cNvSpPr>
          <p:nvPr userDrawn="1"/>
        </p:nvSpPr>
        <p:spPr>
          <a:xfrm>
            <a:off x="10067306" y="4141817"/>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Rectangle 8">
            <a:extLst>
              <a:ext uri="{FF2B5EF4-FFF2-40B4-BE49-F238E27FC236}">
                <a16:creationId xmlns:a16="http://schemas.microsoft.com/office/drawing/2014/main" id="{B562AC3A-D864-4DC0-888B-55B7B5905EC4}"/>
              </a:ext>
            </a:extLst>
          </p:cNvPr>
          <p:cNvSpPr/>
          <p:nvPr userDrawn="1"/>
        </p:nvSpPr>
        <p:spPr>
          <a:xfrm>
            <a:off x="4360688" y="3113142"/>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FF4C3DAE-D396-44C6-85FA-F5A31865D4AC}"/>
              </a:ext>
            </a:extLst>
          </p:cNvPr>
          <p:cNvSpPr txBox="1"/>
          <p:nvPr userDrawn="1"/>
        </p:nvSpPr>
        <p:spPr>
          <a:xfrm>
            <a:off x="4283690"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facilities</a:t>
            </a:r>
            <a:endParaRPr lang="en-US" kern="1200"/>
          </a:p>
        </p:txBody>
      </p:sp>
      <p:sp>
        <p:nvSpPr>
          <p:cNvPr id="11" name="Oval 10">
            <a:extLst>
              <a:ext uri="{FF2B5EF4-FFF2-40B4-BE49-F238E27FC236}">
                <a16:creationId xmlns:a16="http://schemas.microsoft.com/office/drawing/2014/main" id="{4698CA24-62AB-420E-9F79-A1AE6656F979}"/>
              </a:ext>
            </a:extLst>
          </p:cNvPr>
          <p:cNvSpPr>
            <a:spLocks noChangeAspect="1"/>
          </p:cNvSpPr>
          <p:nvPr userDrawn="1"/>
        </p:nvSpPr>
        <p:spPr>
          <a:xfrm>
            <a:off x="2864480" y="1962921"/>
            <a:ext cx="1080000" cy="1080000"/>
          </a:xfrm>
          <a:prstGeom prst="ellipse">
            <a:avLst/>
          </a:prstGeom>
          <a:solidFill>
            <a:schemeClr val="accent6">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12" name="TextBox 11">
            <a:extLst>
              <a:ext uri="{FF2B5EF4-FFF2-40B4-BE49-F238E27FC236}">
                <a16:creationId xmlns:a16="http://schemas.microsoft.com/office/drawing/2014/main" id="{E9051533-E0A9-45E4-ADC5-14E12889BC66}"/>
              </a:ext>
            </a:extLst>
          </p:cNvPr>
          <p:cNvSpPr txBox="1"/>
          <p:nvPr userDrawn="1"/>
        </p:nvSpPr>
        <p:spPr>
          <a:xfrm>
            <a:off x="2478035"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Comfort </a:t>
            </a:r>
          </a:p>
          <a:p>
            <a:pPr marL="0" lvl="0" indent="0" algn="ctr" defTabSz="577850">
              <a:lnSpc>
                <a:spcPct val="100000"/>
              </a:lnSpc>
              <a:spcBef>
                <a:spcPct val="0"/>
              </a:spcBef>
              <a:buNone/>
              <a:defRPr cap="all"/>
            </a:pPr>
            <a:r>
              <a:rPr lang="en-GB" b="1" kern="1200"/>
              <a:t>breaks</a:t>
            </a:r>
          </a:p>
        </p:txBody>
      </p:sp>
      <p:sp>
        <p:nvSpPr>
          <p:cNvPr id="13" name="Oval 12">
            <a:extLst>
              <a:ext uri="{FF2B5EF4-FFF2-40B4-BE49-F238E27FC236}">
                <a16:creationId xmlns:a16="http://schemas.microsoft.com/office/drawing/2014/main" id="{B260B5DB-5395-4B18-AA35-8C5075F65AD9}"/>
              </a:ext>
            </a:extLst>
          </p:cNvPr>
          <p:cNvSpPr>
            <a:spLocks noChangeAspect="1"/>
          </p:cNvSpPr>
          <p:nvPr userDrawn="1"/>
        </p:nvSpPr>
        <p:spPr>
          <a:xfrm>
            <a:off x="4665187" y="1962921"/>
            <a:ext cx="1080000" cy="1080000"/>
          </a:xfrm>
          <a:prstGeom prst="ellipse">
            <a:avLst/>
          </a:prstGeom>
          <a:solidFill>
            <a:schemeClr val="accent2">
              <a:lumMod val="60000"/>
              <a:lumOff val="4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4" name="Oval 13">
            <a:extLst>
              <a:ext uri="{FF2B5EF4-FFF2-40B4-BE49-F238E27FC236}">
                <a16:creationId xmlns:a16="http://schemas.microsoft.com/office/drawing/2014/main" id="{B90E87C8-DCE9-4826-BC35-0FAA68ED0D66}"/>
              </a:ext>
            </a:extLst>
          </p:cNvPr>
          <p:cNvSpPr>
            <a:spLocks noChangeAspect="1"/>
          </p:cNvSpPr>
          <p:nvPr userDrawn="1"/>
        </p:nvSpPr>
        <p:spPr>
          <a:xfrm>
            <a:off x="6465894" y="1950447"/>
            <a:ext cx="1080000" cy="1080000"/>
          </a:xfrm>
          <a:prstGeom prst="ellipse">
            <a:avLst/>
          </a:prstGeom>
          <a:solidFill>
            <a:schemeClr val="tx1"/>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a:p>
        </p:txBody>
      </p:sp>
      <p:sp>
        <p:nvSpPr>
          <p:cNvPr id="15" name="Rectangle 14">
            <a:extLst>
              <a:ext uri="{FF2B5EF4-FFF2-40B4-BE49-F238E27FC236}">
                <a16:creationId xmlns:a16="http://schemas.microsoft.com/office/drawing/2014/main" id="{08BD8470-EB33-4422-9086-CCB10F7DA63F}"/>
              </a:ext>
            </a:extLst>
          </p:cNvPr>
          <p:cNvSpPr/>
          <p:nvPr userDrawn="1"/>
        </p:nvSpPr>
        <p:spPr>
          <a:xfrm>
            <a:off x="7140073" y="3367419"/>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EBF44EBF-23EB-4163-918D-B172F20E2E24}"/>
              </a:ext>
            </a:extLst>
          </p:cNvPr>
          <p:cNvSpPr txBox="1"/>
          <p:nvPr userDrawn="1"/>
        </p:nvSpPr>
        <p:spPr>
          <a:xfrm>
            <a:off x="608156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Smoke-free </a:t>
            </a:r>
          </a:p>
          <a:p>
            <a:pPr marL="0" lvl="0" indent="0" algn="ctr" defTabSz="577850">
              <a:lnSpc>
                <a:spcPct val="100000"/>
              </a:lnSpc>
              <a:spcBef>
                <a:spcPct val="0"/>
              </a:spcBef>
              <a:buNone/>
              <a:defRPr cap="all"/>
            </a:pPr>
            <a:r>
              <a:rPr lang="en-GB" b="1" kern="1200"/>
              <a:t>zone</a:t>
            </a:r>
            <a:endParaRPr lang="en-US" kern="1200"/>
          </a:p>
        </p:txBody>
      </p:sp>
      <p:sp>
        <p:nvSpPr>
          <p:cNvPr id="17" name="Oval 16">
            <a:extLst>
              <a:ext uri="{FF2B5EF4-FFF2-40B4-BE49-F238E27FC236}">
                <a16:creationId xmlns:a16="http://schemas.microsoft.com/office/drawing/2014/main" id="{99CEE80A-6EC0-43AE-BD45-C252902E18C3}"/>
              </a:ext>
            </a:extLst>
          </p:cNvPr>
          <p:cNvSpPr>
            <a:spLocks noChangeAspect="1"/>
          </p:cNvSpPr>
          <p:nvPr userDrawn="1"/>
        </p:nvSpPr>
        <p:spPr>
          <a:xfrm>
            <a:off x="8266601" y="1946967"/>
            <a:ext cx="1080000" cy="1080000"/>
          </a:xfrm>
          <a:prstGeom prst="ellipse">
            <a:avLst/>
          </a:prstGeom>
          <a:solidFill>
            <a:srgbClr val="FF000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8" name="Rectangle 17">
            <a:extLst>
              <a:ext uri="{FF2B5EF4-FFF2-40B4-BE49-F238E27FC236}">
                <a16:creationId xmlns:a16="http://schemas.microsoft.com/office/drawing/2014/main" id="{251870A2-954A-41ED-9470-74C3378DA464}"/>
              </a:ext>
            </a:extLst>
          </p:cNvPr>
          <p:cNvSpPr/>
          <p:nvPr userDrawn="1"/>
        </p:nvSpPr>
        <p:spPr>
          <a:xfrm>
            <a:off x="8830189" y="3464672"/>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3CE121FD-7C55-4CC0-87D7-52574B083020}"/>
              </a:ext>
            </a:extLst>
          </p:cNvPr>
          <p:cNvSpPr txBox="1"/>
          <p:nvPr userDrawn="1"/>
        </p:nvSpPr>
        <p:spPr>
          <a:xfrm>
            <a:off x="787889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Covid-19 </a:t>
            </a:r>
          </a:p>
          <a:p>
            <a:pPr marL="0" lvl="0" indent="0" algn="ctr" defTabSz="577850">
              <a:lnSpc>
                <a:spcPct val="100000"/>
              </a:lnSpc>
              <a:spcBef>
                <a:spcPct val="0"/>
              </a:spcBef>
              <a:buNone/>
              <a:defRPr cap="all"/>
            </a:pPr>
            <a:r>
              <a:rPr lang="en-GB" b="1" kern="1200"/>
              <a:t>safety</a:t>
            </a:r>
            <a:endParaRPr lang="en-US" kern="1200"/>
          </a:p>
        </p:txBody>
      </p:sp>
      <p:sp>
        <p:nvSpPr>
          <p:cNvPr id="20" name="Oval 19">
            <a:extLst>
              <a:ext uri="{FF2B5EF4-FFF2-40B4-BE49-F238E27FC236}">
                <a16:creationId xmlns:a16="http://schemas.microsoft.com/office/drawing/2014/main" id="{69CE6BD1-1E26-4FB8-BDD9-F3DE407A7F41}"/>
              </a:ext>
            </a:extLst>
          </p:cNvPr>
          <p:cNvSpPr>
            <a:spLocks noChangeAspect="1"/>
          </p:cNvSpPr>
          <p:nvPr userDrawn="1"/>
        </p:nvSpPr>
        <p:spPr>
          <a:xfrm>
            <a:off x="2864480" y="4141817"/>
            <a:ext cx="1080000" cy="1080000"/>
          </a:xfrm>
          <a:prstGeom prst="ellipse">
            <a:avLst/>
          </a:prstGeom>
          <a:solidFill>
            <a:schemeClr val="accent2">
              <a:lumMod val="40000"/>
              <a:lumOff val="60000"/>
            </a:schemeClr>
          </a:solidFill>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1" name="Rectangle 20" descr="Chat">
            <a:extLst>
              <a:ext uri="{FF2B5EF4-FFF2-40B4-BE49-F238E27FC236}">
                <a16:creationId xmlns:a16="http://schemas.microsoft.com/office/drawing/2014/main" id="{83FCAEBD-1433-4E3F-BD70-0819EDECD629}"/>
              </a:ext>
            </a:extLst>
          </p:cNvPr>
          <p:cNvSpPr>
            <a:spLocks noChangeAspect="1"/>
          </p:cNvSpPr>
          <p:nvPr userDrawn="1"/>
        </p:nvSpPr>
        <p:spPr>
          <a:xfrm>
            <a:off x="3044480" y="4321817"/>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2" name="Rectangle 21">
            <a:extLst>
              <a:ext uri="{FF2B5EF4-FFF2-40B4-BE49-F238E27FC236}">
                <a16:creationId xmlns:a16="http://schemas.microsoft.com/office/drawing/2014/main" id="{BFB05EAA-F5A9-416D-BABE-D5B3601E1266}"/>
              </a:ext>
            </a:extLst>
          </p:cNvPr>
          <p:cNvSpPr/>
          <p:nvPr userDrawn="1"/>
        </p:nvSpPr>
        <p:spPr>
          <a:xfrm>
            <a:off x="251383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7C31DFBE-408C-492E-AB84-F98E7531B861}"/>
              </a:ext>
            </a:extLst>
          </p:cNvPr>
          <p:cNvSpPr txBox="1"/>
          <p:nvPr userDrawn="1"/>
        </p:nvSpPr>
        <p:spPr>
          <a:xfrm>
            <a:off x="244299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Questions</a:t>
            </a:r>
            <a:r>
              <a:rPr lang="en-GB" b="1"/>
              <a:t>,  respect &amp;</a:t>
            </a:r>
            <a:r>
              <a:rPr lang="en-GB" b="1" kern="1200"/>
              <a:t> Courtesy </a:t>
            </a:r>
            <a:endParaRPr lang="en-US" b="1" kern="1200"/>
          </a:p>
        </p:txBody>
      </p:sp>
      <p:sp>
        <p:nvSpPr>
          <p:cNvPr id="24" name="Oval 23">
            <a:extLst>
              <a:ext uri="{FF2B5EF4-FFF2-40B4-BE49-F238E27FC236}">
                <a16:creationId xmlns:a16="http://schemas.microsoft.com/office/drawing/2014/main" id="{31373DCE-3A23-4836-9E0C-2F6437FAF198}"/>
              </a:ext>
            </a:extLst>
          </p:cNvPr>
          <p:cNvSpPr>
            <a:spLocks noChangeAspect="1"/>
          </p:cNvSpPr>
          <p:nvPr userDrawn="1"/>
        </p:nvSpPr>
        <p:spPr>
          <a:xfrm>
            <a:off x="4659819" y="4164054"/>
            <a:ext cx="1080000" cy="1080000"/>
          </a:xfrm>
          <a:prstGeom prst="ellipse">
            <a:avLst/>
          </a:prstGeom>
          <a:solidFill>
            <a:srgbClr val="7030A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Rectangle 24">
            <a:extLst>
              <a:ext uri="{FF2B5EF4-FFF2-40B4-BE49-F238E27FC236}">
                <a16:creationId xmlns:a16="http://schemas.microsoft.com/office/drawing/2014/main" id="{CE7A972F-412C-4883-9F45-CA2E541B55ED}"/>
              </a:ext>
            </a:extLst>
          </p:cNvPr>
          <p:cNvSpPr/>
          <p:nvPr userDrawn="1"/>
        </p:nvSpPr>
        <p:spPr>
          <a:xfrm>
            <a:off x="448801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D03C5D0B-1E06-471E-9221-3BA8253E2190}"/>
              </a:ext>
            </a:extLst>
          </p:cNvPr>
          <p:cNvSpPr txBox="1"/>
          <p:nvPr userDrawn="1"/>
        </p:nvSpPr>
        <p:spPr>
          <a:xfrm>
            <a:off x="424564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77850">
              <a:spcBef>
                <a:spcPct val="0"/>
              </a:spcBef>
              <a:defRPr cap="all"/>
            </a:pPr>
            <a:r>
              <a:rPr lang="en-GB" b="1" kern="1200"/>
              <a:t>Confidentiality </a:t>
            </a:r>
            <a:endParaRPr lang="en-US" b="1" kern="1200"/>
          </a:p>
          <a:p>
            <a:pPr marL="0" lvl="0" indent="0" algn="ctr" defTabSz="577850">
              <a:lnSpc>
                <a:spcPct val="100000"/>
              </a:lnSpc>
              <a:spcBef>
                <a:spcPct val="0"/>
              </a:spcBef>
              <a:buNone/>
              <a:defRPr cap="all"/>
            </a:pPr>
            <a:endParaRPr lang="en-US" kern="1200"/>
          </a:p>
        </p:txBody>
      </p:sp>
      <p:sp>
        <p:nvSpPr>
          <p:cNvPr id="27" name="Oval 26">
            <a:extLst>
              <a:ext uri="{FF2B5EF4-FFF2-40B4-BE49-F238E27FC236}">
                <a16:creationId xmlns:a16="http://schemas.microsoft.com/office/drawing/2014/main" id="{0779DEAB-777F-4402-A25E-6E06D513A21D}"/>
              </a:ext>
            </a:extLst>
          </p:cNvPr>
          <p:cNvSpPr>
            <a:spLocks noChangeAspect="1"/>
          </p:cNvSpPr>
          <p:nvPr userDrawn="1"/>
        </p:nvSpPr>
        <p:spPr>
          <a:xfrm>
            <a:off x="6460526" y="4141817"/>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8" name="Rectangle 27" descr="Microphone">
            <a:extLst>
              <a:ext uri="{FF2B5EF4-FFF2-40B4-BE49-F238E27FC236}">
                <a16:creationId xmlns:a16="http://schemas.microsoft.com/office/drawing/2014/main" id="{17A190F2-0B0E-49BD-982D-32DCC3B9EA02}"/>
              </a:ext>
            </a:extLst>
          </p:cNvPr>
          <p:cNvSpPr>
            <a:spLocks noChangeAspect="1"/>
          </p:cNvSpPr>
          <p:nvPr userDrawn="1"/>
        </p:nvSpPr>
        <p:spPr>
          <a:xfrm>
            <a:off x="6640526" y="434405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9" name="Rectangle 28">
            <a:extLst>
              <a:ext uri="{FF2B5EF4-FFF2-40B4-BE49-F238E27FC236}">
                <a16:creationId xmlns:a16="http://schemas.microsoft.com/office/drawing/2014/main" id="{6F752309-9225-49EB-907B-7C1204F6AB0B}"/>
              </a:ext>
            </a:extLst>
          </p:cNvPr>
          <p:cNvSpPr/>
          <p:nvPr userDrawn="1"/>
        </p:nvSpPr>
        <p:spPr>
          <a:xfrm>
            <a:off x="6307177" y="5418313"/>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0ACB029A-0EF7-4A2C-8F3E-4C4D3E5FDA59}"/>
              </a:ext>
            </a:extLst>
          </p:cNvPr>
          <p:cNvSpPr txBox="1"/>
          <p:nvPr userDrawn="1"/>
        </p:nvSpPr>
        <p:spPr>
          <a:xfrm>
            <a:off x="6074719"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Mics off</a:t>
            </a:r>
          </a:p>
          <a:p>
            <a:pPr marL="0" lvl="0" indent="0" algn="ctr" defTabSz="577850">
              <a:lnSpc>
                <a:spcPct val="100000"/>
              </a:lnSpc>
              <a:spcBef>
                <a:spcPct val="0"/>
              </a:spcBef>
              <a:buNone/>
              <a:defRPr cap="all"/>
            </a:pPr>
            <a:r>
              <a:rPr lang="en-GB" b="1" kern="1200"/>
              <a:t>Camera on</a:t>
            </a:r>
            <a:r>
              <a:rPr lang="en-GB" kern="1200"/>
              <a:t>! </a:t>
            </a:r>
            <a:endParaRPr lang="en-US" kern="1200"/>
          </a:p>
        </p:txBody>
      </p:sp>
      <p:sp>
        <p:nvSpPr>
          <p:cNvPr id="31" name="Oval 30">
            <a:extLst>
              <a:ext uri="{FF2B5EF4-FFF2-40B4-BE49-F238E27FC236}">
                <a16:creationId xmlns:a16="http://schemas.microsoft.com/office/drawing/2014/main" id="{8D5FC17A-A1DE-4059-9AC5-E5E145C011B2}"/>
              </a:ext>
            </a:extLst>
          </p:cNvPr>
          <p:cNvSpPr>
            <a:spLocks noChangeAspect="1"/>
          </p:cNvSpPr>
          <p:nvPr userDrawn="1"/>
        </p:nvSpPr>
        <p:spPr>
          <a:xfrm>
            <a:off x="8266601" y="4141817"/>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32" name="Rectangle 31">
            <a:extLst>
              <a:ext uri="{FF2B5EF4-FFF2-40B4-BE49-F238E27FC236}">
                <a16:creationId xmlns:a16="http://schemas.microsoft.com/office/drawing/2014/main" id="{197170ED-F78F-4809-B731-7B7F08EC71DE}"/>
              </a:ext>
            </a:extLst>
          </p:cNvPr>
          <p:cNvSpPr/>
          <p:nvPr userDrawn="1"/>
        </p:nvSpPr>
        <p:spPr>
          <a:xfrm>
            <a:off x="8126337" y="5407087"/>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236BA647-5855-4607-8C4C-1B453793F6AA}"/>
              </a:ext>
            </a:extLst>
          </p:cNvPr>
          <p:cNvSpPr txBox="1"/>
          <p:nvPr userDrawn="1"/>
        </p:nvSpPr>
        <p:spPr>
          <a:xfrm>
            <a:off x="788582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Timekeeping </a:t>
            </a:r>
          </a:p>
          <a:p>
            <a:pPr marL="0" lvl="0" indent="0" algn="ctr" defTabSz="577850">
              <a:lnSpc>
                <a:spcPct val="100000"/>
              </a:lnSpc>
              <a:spcBef>
                <a:spcPct val="0"/>
              </a:spcBef>
              <a:buNone/>
              <a:defRPr cap="all"/>
            </a:pPr>
            <a:r>
              <a:rPr lang="en-GB" b="1" kern="1200"/>
              <a:t>&amp; deadlines</a:t>
            </a:r>
            <a:endParaRPr lang="en-US" b="1" kern="1200"/>
          </a:p>
        </p:txBody>
      </p:sp>
      <p:sp>
        <p:nvSpPr>
          <p:cNvPr id="34" name="Rectangle 33" descr="Lock">
            <a:extLst>
              <a:ext uri="{FF2B5EF4-FFF2-40B4-BE49-F238E27FC236}">
                <a16:creationId xmlns:a16="http://schemas.microsoft.com/office/drawing/2014/main" id="{F7928C10-D265-4CFB-AFAE-70C0F1B1BEA7}"/>
              </a:ext>
            </a:extLst>
          </p:cNvPr>
          <p:cNvSpPr>
            <a:spLocks noChangeAspect="1"/>
          </p:cNvSpPr>
          <p:nvPr userDrawn="1"/>
        </p:nvSpPr>
        <p:spPr>
          <a:xfrm>
            <a:off x="4848223" y="4281583"/>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5" name="Oval 34">
            <a:extLst>
              <a:ext uri="{FF2B5EF4-FFF2-40B4-BE49-F238E27FC236}">
                <a16:creationId xmlns:a16="http://schemas.microsoft.com/office/drawing/2014/main" id="{21E832FB-E451-4A27-AA18-88D6870A56FF}"/>
              </a:ext>
            </a:extLst>
          </p:cNvPr>
          <p:cNvSpPr>
            <a:spLocks noChangeAspect="1"/>
          </p:cNvSpPr>
          <p:nvPr userDrawn="1"/>
        </p:nvSpPr>
        <p:spPr>
          <a:xfrm>
            <a:off x="10067306" y="1976405"/>
            <a:ext cx="1080000" cy="1080000"/>
          </a:xfrm>
          <a:prstGeom prst="ellipse">
            <a:avLst/>
          </a:prstGeom>
          <a:solidFill>
            <a:schemeClr val="accent6">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36" name="TextBox 35">
            <a:extLst>
              <a:ext uri="{FF2B5EF4-FFF2-40B4-BE49-F238E27FC236}">
                <a16:creationId xmlns:a16="http://schemas.microsoft.com/office/drawing/2014/main" id="{5431C776-1FCC-4D59-BB1D-732B0E157CA3}"/>
              </a:ext>
            </a:extLst>
          </p:cNvPr>
          <p:cNvSpPr txBox="1"/>
          <p:nvPr userDrawn="1"/>
        </p:nvSpPr>
        <p:spPr>
          <a:xfrm>
            <a:off x="9688473"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Green </a:t>
            </a:r>
          </a:p>
          <a:p>
            <a:pPr marL="0" lvl="0" indent="0" algn="ctr" defTabSz="577850">
              <a:lnSpc>
                <a:spcPct val="100000"/>
              </a:lnSpc>
              <a:spcBef>
                <a:spcPct val="0"/>
              </a:spcBef>
              <a:buNone/>
              <a:defRPr cap="all"/>
            </a:pPr>
            <a:r>
              <a:rPr lang="en-GB" b="1" kern="1200"/>
              <a:t>policy</a:t>
            </a:r>
            <a:endParaRPr lang="en-US" b="1" kern="1200"/>
          </a:p>
        </p:txBody>
      </p:sp>
      <p:sp>
        <p:nvSpPr>
          <p:cNvPr id="37" name="TextBox 36">
            <a:extLst>
              <a:ext uri="{FF2B5EF4-FFF2-40B4-BE49-F238E27FC236}">
                <a16:creationId xmlns:a16="http://schemas.microsoft.com/office/drawing/2014/main" id="{CA49AEFB-1928-4EAB-95F9-29B5CB5F3F90}"/>
              </a:ext>
            </a:extLst>
          </p:cNvPr>
          <p:cNvSpPr txBox="1"/>
          <p:nvPr userDrawn="1"/>
        </p:nvSpPr>
        <p:spPr>
          <a:xfrm>
            <a:off x="968847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Keep </a:t>
            </a:r>
          </a:p>
          <a:p>
            <a:pPr marL="0" lvl="0" indent="0" algn="ctr" defTabSz="577850">
              <a:lnSpc>
                <a:spcPct val="100000"/>
              </a:lnSpc>
              <a:spcBef>
                <a:spcPct val="0"/>
              </a:spcBef>
              <a:buNone/>
              <a:defRPr cap="all"/>
            </a:pPr>
            <a:r>
              <a:rPr lang="en-GB" b="1" kern="1200"/>
              <a:t>learning</a:t>
            </a:r>
            <a:endParaRPr lang="en-US" kern="1200"/>
          </a:p>
        </p:txBody>
      </p:sp>
      <p:sp>
        <p:nvSpPr>
          <p:cNvPr id="38" name="Oval 37">
            <a:extLst>
              <a:ext uri="{FF2B5EF4-FFF2-40B4-BE49-F238E27FC236}">
                <a16:creationId xmlns:a16="http://schemas.microsoft.com/office/drawing/2014/main" id="{0BE39606-FC3F-4317-9F8A-E96A65D0755F}"/>
              </a:ext>
            </a:extLst>
          </p:cNvPr>
          <p:cNvSpPr>
            <a:spLocks noChangeAspect="1"/>
          </p:cNvSpPr>
          <p:nvPr userDrawn="1"/>
        </p:nvSpPr>
        <p:spPr>
          <a:xfrm>
            <a:off x="1063773" y="1976405"/>
            <a:ext cx="1080000" cy="1080000"/>
          </a:xfrm>
          <a:prstGeom prst="ellipse">
            <a:avLst/>
          </a:prstGeom>
          <a:solidFill>
            <a:srgbClr val="FF000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39" name="TextBox 38">
            <a:extLst>
              <a:ext uri="{FF2B5EF4-FFF2-40B4-BE49-F238E27FC236}">
                <a16:creationId xmlns:a16="http://schemas.microsoft.com/office/drawing/2014/main" id="{A6E01BA0-BA84-4E31-9A1C-E71EBD3D5523}"/>
              </a:ext>
            </a:extLst>
          </p:cNvPr>
          <p:cNvSpPr txBox="1"/>
          <p:nvPr userDrawn="1"/>
        </p:nvSpPr>
        <p:spPr>
          <a:xfrm>
            <a:off x="677328"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Fire </a:t>
            </a:r>
          </a:p>
          <a:p>
            <a:pPr marL="0" lvl="0" indent="0" algn="ctr" defTabSz="577850">
              <a:lnSpc>
                <a:spcPct val="100000"/>
              </a:lnSpc>
              <a:spcBef>
                <a:spcPct val="0"/>
              </a:spcBef>
              <a:buNone/>
              <a:defRPr cap="all"/>
            </a:pPr>
            <a:r>
              <a:rPr lang="en-GB" b="1" kern="1200"/>
              <a:t>escapes</a:t>
            </a:r>
            <a:endParaRPr lang="en-US" b="1" kern="1200"/>
          </a:p>
        </p:txBody>
      </p:sp>
      <p:sp>
        <p:nvSpPr>
          <p:cNvPr id="40" name="Oval 39">
            <a:extLst>
              <a:ext uri="{FF2B5EF4-FFF2-40B4-BE49-F238E27FC236}">
                <a16:creationId xmlns:a16="http://schemas.microsoft.com/office/drawing/2014/main" id="{E3B773BF-F11D-427F-AA8D-8583B60A0C31}"/>
              </a:ext>
            </a:extLst>
          </p:cNvPr>
          <p:cNvSpPr>
            <a:spLocks noChangeAspect="1"/>
          </p:cNvSpPr>
          <p:nvPr userDrawn="1"/>
        </p:nvSpPr>
        <p:spPr>
          <a:xfrm>
            <a:off x="1063773" y="4141817"/>
            <a:ext cx="1080000" cy="1080000"/>
          </a:xfrm>
          <a:prstGeom prst="ellipse">
            <a:avLst/>
          </a:prstGeom>
          <a:solidFill>
            <a:srgbClr val="00206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41" name="Rectangle 40" descr="Hierarchy">
            <a:extLst>
              <a:ext uri="{FF2B5EF4-FFF2-40B4-BE49-F238E27FC236}">
                <a16:creationId xmlns:a16="http://schemas.microsoft.com/office/drawing/2014/main" id="{17F9AD28-0D01-4AA2-85B0-F18360FD6185}"/>
              </a:ext>
            </a:extLst>
          </p:cNvPr>
          <p:cNvSpPr>
            <a:spLocks noChangeAspect="1"/>
          </p:cNvSpPr>
          <p:nvPr userDrawn="1"/>
        </p:nvSpPr>
        <p:spPr>
          <a:xfrm>
            <a:off x="1243773" y="4281583"/>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2" name="TextBox 41">
            <a:extLst>
              <a:ext uri="{FF2B5EF4-FFF2-40B4-BE49-F238E27FC236}">
                <a16:creationId xmlns:a16="http://schemas.microsoft.com/office/drawing/2014/main" id="{EE9E2CB4-E2FE-4A68-9532-2FD1BB4E6A87}"/>
              </a:ext>
            </a:extLst>
          </p:cNvPr>
          <p:cNvSpPr txBox="1"/>
          <p:nvPr userDrawn="1"/>
        </p:nvSpPr>
        <p:spPr>
          <a:xfrm>
            <a:off x="707644"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Course structure &amp; EXPECTATIONS </a:t>
            </a:r>
            <a:endParaRPr lang="en-US" b="1" kern="1200"/>
          </a:p>
        </p:txBody>
      </p:sp>
      <p:pic>
        <p:nvPicPr>
          <p:cNvPr id="43" name="Graphic 42" descr="Exit with solid fill">
            <a:extLst>
              <a:ext uri="{FF2B5EF4-FFF2-40B4-BE49-F238E27FC236}">
                <a16:creationId xmlns:a16="http://schemas.microsoft.com/office/drawing/2014/main" id="{57592393-97F0-44F9-85F4-7BB32A1D4DD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7255" y="2141200"/>
            <a:ext cx="720000" cy="720000"/>
          </a:xfrm>
          <a:prstGeom prst="rect">
            <a:avLst/>
          </a:prstGeom>
        </p:spPr>
      </p:pic>
      <p:pic>
        <p:nvPicPr>
          <p:cNvPr id="44" name="Graphic 43" descr="Lunch Box with solid fill">
            <a:extLst>
              <a:ext uri="{FF2B5EF4-FFF2-40B4-BE49-F238E27FC236}">
                <a16:creationId xmlns:a16="http://schemas.microsoft.com/office/drawing/2014/main" id="{D33EFBED-AAB7-4BF5-B606-6E0795A8EAE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13508" y="2152217"/>
            <a:ext cx="720000" cy="720000"/>
          </a:xfrm>
          <a:prstGeom prst="rect">
            <a:avLst/>
          </a:prstGeom>
        </p:spPr>
      </p:pic>
      <p:pic>
        <p:nvPicPr>
          <p:cNvPr id="45" name="Graphic 44" descr="No smoking with solid fill">
            <a:extLst>
              <a:ext uri="{FF2B5EF4-FFF2-40B4-BE49-F238E27FC236}">
                <a16:creationId xmlns:a16="http://schemas.microsoft.com/office/drawing/2014/main" id="{03655A94-7521-43D8-B759-437D3C96395B}"/>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57091" y="2038165"/>
            <a:ext cx="897604" cy="897604"/>
          </a:xfrm>
          <a:prstGeom prst="rect">
            <a:avLst/>
          </a:prstGeom>
        </p:spPr>
      </p:pic>
      <p:pic>
        <p:nvPicPr>
          <p:cNvPr id="46" name="Graphic 45" descr="Handwashing with solid fill">
            <a:extLst>
              <a:ext uri="{FF2B5EF4-FFF2-40B4-BE49-F238E27FC236}">
                <a16:creationId xmlns:a16="http://schemas.microsoft.com/office/drawing/2014/main" id="{5D8E4EA2-E951-4F0D-8B19-E739E246F0A5}"/>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28502" y="2152217"/>
            <a:ext cx="720000" cy="720000"/>
          </a:xfrm>
          <a:prstGeom prst="rect">
            <a:avLst/>
          </a:prstGeom>
        </p:spPr>
      </p:pic>
      <p:pic>
        <p:nvPicPr>
          <p:cNvPr id="47" name="Graphic 46" descr="Surgical mask with solid fill">
            <a:extLst>
              <a:ext uri="{FF2B5EF4-FFF2-40B4-BE49-F238E27FC236}">
                <a16:creationId xmlns:a16="http://schemas.microsoft.com/office/drawing/2014/main" id="{B6FAB27F-A383-4AC3-B7E2-ECA0A22AA0C0}"/>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58490" y="2130458"/>
            <a:ext cx="720000" cy="720000"/>
          </a:xfrm>
          <a:prstGeom prst="rect">
            <a:avLst/>
          </a:prstGeom>
        </p:spPr>
      </p:pic>
      <p:pic>
        <p:nvPicPr>
          <p:cNvPr id="48" name="Graphic 47" descr="Sustainability with solid fill">
            <a:extLst>
              <a:ext uri="{FF2B5EF4-FFF2-40B4-BE49-F238E27FC236}">
                <a16:creationId xmlns:a16="http://schemas.microsoft.com/office/drawing/2014/main" id="{3D72E621-36DC-44BB-ADB4-71649F8FD58B}"/>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56178" y="2141200"/>
            <a:ext cx="720000" cy="720000"/>
          </a:xfrm>
          <a:prstGeom prst="rect">
            <a:avLst/>
          </a:prstGeom>
        </p:spPr>
      </p:pic>
      <p:sp>
        <p:nvSpPr>
          <p:cNvPr id="49" name="Rectangle 48" descr="Stopwatch">
            <a:extLst>
              <a:ext uri="{FF2B5EF4-FFF2-40B4-BE49-F238E27FC236}">
                <a16:creationId xmlns:a16="http://schemas.microsoft.com/office/drawing/2014/main" id="{B15CA7C9-74E6-464A-9475-E83EC2945FE2}"/>
              </a:ext>
            </a:extLst>
          </p:cNvPr>
          <p:cNvSpPr>
            <a:spLocks noChangeAspect="1"/>
          </p:cNvSpPr>
          <p:nvPr userDrawn="1"/>
        </p:nvSpPr>
        <p:spPr>
          <a:xfrm>
            <a:off x="8446601" y="4298996"/>
            <a:ext cx="720000" cy="720000"/>
          </a:xfrm>
          <a:prstGeom prst="rect">
            <a:avLst/>
          </a:prstGeom>
          <a: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50" name="Graphic 49" descr="Graduation cap with solid fill">
            <a:extLst>
              <a:ext uri="{FF2B5EF4-FFF2-40B4-BE49-F238E27FC236}">
                <a16:creationId xmlns:a16="http://schemas.microsoft.com/office/drawing/2014/main" id="{8FDE5029-BB9F-4BF0-861E-406D0F6910AD}"/>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256178" y="4298996"/>
            <a:ext cx="720000" cy="720000"/>
          </a:xfrm>
          <a:prstGeom prst="rect">
            <a:avLst/>
          </a:prstGeom>
        </p:spPr>
      </p:pic>
      <p:sp>
        <p:nvSpPr>
          <p:cNvPr id="52" name="Title 1">
            <a:extLst>
              <a:ext uri="{FF2B5EF4-FFF2-40B4-BE49-F238E27FC236}">
                <a16:creationId xmlns:a16="http://schemas.microsoft.com/office/drawing/2014/main" id="{9324F069-14FE-4B6B-AA31-0AEB3D053790}"/>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House keeping</a:t>
            </a:r>
            <a:endParaRPr lang="en-GB"/>
          </a:p>
        </p:txBody>
      </p:sp>
    </p:spTree>
    <p:extLst>
      <p:ext uri="{BB962C8B-B14F-4D97-AF65-F5344CB8AC3E}">
        <p14:creationId xmlns:p14="http://schemas.microsoft.com/office/powerpoint/2010/main" val="1890036253"/>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empt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3125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763670" y="628720"/>
            <a:ext cx="4665394" cy="837277"/>
          </a:xfrm>
        </p:spPr>
        <p:txBody>
          <a:bodyPr lIns="0" tIns="0" rIns="0" bIns="0"/>
          <a:lstStyle>
            <a:lvl1pPr>
              <a:defRPr sz="5400" b="1" i="0">
                <a:solidFill>
                  <a:schemeClr val="bg1"/>
                </a:solidFill>
                <a:latin typeface="Open Sans Extrabold"/>
                <a:cs typeface="Open Sans Extrabold"/>
              </a:defRPr>
            </a:lvl1pPr>
          </a:lstStyle>
          <a:p>
            <a:endParaRPr/>
          </a:p>
        </p:txBody>
      </p:sp>
      <p:sp>
        <p:nvSpPr>
          <p:cNvPr id="3" name="Holder 3"/>
          <p:cNvSpPr>
            <a:spLocks noGrp="1"/>
          </p:cNvSpPr>
          <p:nvPr>
            <p:ph type="body" idx="1"/>
          </p:nvPr>
        </p:nvSpPr>
        <p:spPr>
          <a:xfrm>
            <a:off x="569663" y="1425914"/>
            <a:ext cx="11053887" cy="697847"/>
          </a:xfrm>
        </p:spPr>
        <p:txBody>
          <a:bodyPr lIns="0" tIns="0" rIns="0" bIns="0"/>
          <a:lstStyle>
            <a:lvl1pPr>
              <a:defRPr sz="4500" b="0" i="0">
                <a:solidFill>
                  <a:schemeClr val="bg1"/>
                </a:solidFill>
                <a:latin typeface="Open Sans"/>
                <a:cs typeface="Open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35783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763670" y="628720"/>
            <a:ext cx="4665394" cy="837277"/>
          </a:xfrm>
        </p:spPr>
        <p:txBody>
          <a:bodyPr lIns="0" tIns="0" rIns="0" bIns="0"/>
          <a:lstStyle>
            <a:lvl1pPr>
              <a:defRPr sz="5400" b="1" i="0">
                <a:solidFill>
                  <a:schemeClr val="bg1"/>
                </a:solidFill>
                <a:latin typeface="Open Sans Extrabold"/>
                <a:cs typeface="Open Sans Extrabold"/>
              </a:defRPr>
            </a:lvl1pPr>
          </a:lstStyle>
          <a:p>
            <a:endParaRPr/>
          </a:p>
        </p:txBody>
      </p:sp>
      <p:sp>
        <p:nvSpPr>
          <p:cNvPr id="3" name="Holder 3"/>
          <p:cNvSpPr>
            <a:spLocks noGrp="1"/>
          </p:cNvSpPr>
          <p:nvPr>
            <p:ph sz="half" idx="2"/>
          </p:nvPr>
        </p:nvSpPr>
        <p:spPr>
          <a:xfrm>
            <a:off x="609602" y="1577343"/>
            <a:ext cx="5303520" cy="76944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2" y="1577343"/>
            <a:ext cx="5303520" cy="76944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25160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763670" y="628720"/>
            <a:ext cx="4665394" cy="837277"/>
          </a:xfrm>
        </p:spPr>
        <p:txBody>
          <a:bodyPr lIns="0" tIns="0" rIns="0" bIns="0"/>
          <a:lstStyle>
            <a:lvl1pPr>
              <a:defRPr sz="5400" b="1" i="0">
                <a:solidFill>
                  <a:schemeClr val="bg1"/>
                </a:solidFill>
                <a:latin typeface="Open Sans Extrabold"/>
                <a:cs typeface="Open Sans Extra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36805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83456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898F52-2787-4BA2-BBBC-9395E9F86D50}"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4421141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D328-29A3-4AEC-8437-B1C0EA8322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0E8F1-F21E-4BC0-BF16-FBF0225FBB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AD9A48A-880A-46A7-98C3-3BF43EA85C6B}"/>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5" name="Footer Placeholder 4">
            <a:extLst>
              <a:ext uri="{FF2B5EF4-FFF2-40B4-BE49-F238E27FC236}">
                <a16:creationId xmlns:a16="http://schemas.microsoft.com/office/drawing/2014/main" id="{072B648C-BB0B-46A2-AA1F-DB348BE969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6D9CFD-137F-4DE5-AEA7-5A86E25A09ED}"/>
              </a:ext>
            </a:extLst>
          </p:cNvPr>
          <p:cNvSpPr>
            <a:spLocks noGrp="1"/>
          </p:cNvSpPr>
          <p:nvPr>
            <p:ph type="sldNum" sz="quarter" idx="12"/>
          </p:nvPr>
        </p:nvSpPr>
        <p:spPr/>
        <p:txBody>
          <a:bodyPr/>
          <a:lstStyle/>
          <a:p>
            <a:fld id="{06718F10-E235-4E48-A242-A3C5BA959197}" type="slidenum">
              <a:rPr lang="en-GB" smtClean="0"/>
              <a:t>‹#›</a:t>
            </a:fld>
            <a:endParaRPr lang="en-GB"/>
          </a:p>
        </p:txBody>
      </p:sp>
    </p:spTree>
    <p:extLst>
      <p:ext uri="{BB962C8B-B14F-4D97-AF65-F5344CB8AC3E}">
        <p14:creationId xmlns:p14="http://schemas.microsoft.com/office/powerpoint/2010/main" val="6815431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7EF2-DE3F-444D-9371-89E2E88C15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9503EE-08B1-4511-9039-C540B0E64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777891-9C9D-41E7-AEF6-5D1F61E973B8}"/>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5" name="Footer Placeholder 4">
            <a:extLst>
              <a:ext uri="{FF2B5EF4-FFF2-40B4-BE49-F238E27FC236}">
                <a16:creationId xmlns:a16="http://schemas.microsoft.com/office/drawing/2014/main" id="{D253739A-85BF-4E1A-899F-971CEE65BF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F3A78A-E4D3-43A4-A335-672A4DACCE5A}"/>
              </a:ext>
            </a:extLst>
          </p:cNvPr>
          <p:cNvSpPr>
            <a:spLocks noGrp="1"/>
          </p:cNvSpPr>
          <p:nvPr>
            <p:ph type="sldNum" sz="quarter" idx="12"/>
          </p:nvPr>
        </p:nvSpPr>
        <p:spPr/>
        <p:txBody>
          <a:bodyPr/>
          <a:lstStyle/>
          <a:p>
            <a:fld id="{06718F10-E235-4E48-A242-A3C5BA959197}" type="slidenum">
              <a:rPr lang="en-GB" smtClean="0"/>
              <a:t>‹#›</a:t>
            </a:fld>
            <a:endParaRPr lang="en-GB"/>
          </a:p>
        </p:txBody>
      </p:sp>
    </p:spTree>
    <p:extLst>
      <p:ext uri="{BB962C8B-B14F-4D97-AF65-F5344CB8AC3E}">
        <p14:creationId xmlns:p14="http://schemas.microsoft.com/office/powerpoint/2010/main" val="31107340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86DFE-A29C-4D9D-A111-CB8C179068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8CECD6-8D62-41C0-80CF-891435CAD0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680A1C-AF27-4917-AA9F-710F80A5441D}"/>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5" name="Footer Placeholder 4">
            <a:extLst>
              <a:ext uri="{FF2B5EF4-FFF2-40B4-BE49-F238E27FC236}">
                <a16:creationId xmlns:a16="http://schemas.microsoft.com/office/drawing/2014/main" id="{6CDBEA2C-0B3A-4796-9D30-B4B5EE5992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8BD715-6165-4E05-BDED-F936AE78D6DA}"/>
              </a:ext>
            </a:extLst>
          </p:cNvPr>
          <p:cNvSpPr>
            <a:spLocks noGrp="1"/>
          </p:cNvSpPr>
          <p:nvPr>
            <p:ph type="sldNum" sz="quarter" idx="12"/>
          </p:nvPr>
        </p:nvSpPr>
        <p:spPr/>
        <p:txBody>
          <a:bodyPr/>
          <a:lstStyle/>
          <a:p>
            <a:fld id="{06718F10-E235-4E48-A242-A3C5BA959197}" type="slidenum">
              <a:rPr lang="en-GB" smtClean="0"/>
              <a:t>‹#›</a:t>
            </a:fld>
            <a:endParaRPr lang="en-GB"/>
          </a:p>
        </p:txBody>
      </p:sp>
    </p:spTree>
    <p:extLst>
      <p:ext uri="{BB962C8B-B14F-4D97-AF65-F5344CB8AC3E}">
        <p14:creationId xmlns:p14="http://schemas.microsoft.com/office/powerpoint/2010/main" val="40020976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8F392-32B4-47CF-BCFB-DA6C4D9051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0CF0AB-A921-4D46-B4EE-96D0F2F0B5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1E5B98-6E32-4ED9-9B49-FF2A7C93EA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CBAF62-C6D4-47F9-B3F6-EDEA38787FD0}"/>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6" name="Footer Placeholder 5">
            <a:extLst>
              <a:ext uri="{FF2B5EF4-FFF2-40B4-BE49-F238E27FC236}">
                <a16:creationId xmlns:a16="http://schemas.microsoft.com/office/drawing/2014/main" id="{3D3AB299-0F6C-4E2A-B19A-0C3B800F93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A9B519-5501-41D5-ADB9-1C8E2EF6A483}"/>
              </a:ext>
            </a:extLst>
          </p:cNvPr>
          <p:cNvSpPr>
            <a:spLocks noGrp="1"/>
          </p:cNvSpPr>
          <p:nvPr>
            <p:ph type="sldNum" sz="quarter" idx="12"/>
          </p:nvPr>
        </p:nvSpPr>
        <p:spPr/>
        <p:txBody>
          <a:bodyPr/>
          <a:lstStyle/>
          <a:p>
            <a:fld id="{06718F10-E235-4E48-A242-A3C5BA959197}" type="slidenum">
              <a:rPr lang="en-GB" smtClean="0"/>
              <a:t>‹#›</a:t>
            </a:fld>
            <a:endParaRPr lang="en-GB"/>
          </a:p>
        </p:txBody>
      </p:sp>
    </p:spTree>
    <p:extLst>
      <p:ext uri="{BB962C8B-B14F-4D97-AF65-F5344CB8AC3E}">
        <p14:creationId xmlns:p14="http://schemas.microsoft.com/office/powerpoint/2010/main" val="3132498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1D9ECA4A-9EC4-4728-8EA6-BD5A499E1867}"/>
              </a:ext>
            </a:extLst>
          </p:cNvPr>
          <p:cNvSpPr txBox="1">
            <a:spLocks/>
          </p:cNvSpPr>
          <p:nvPr userDrawn="1"/>
        </p:nvSpPr>
        <p:spPr>
          <a:xfrm>
            <a:off x="0" y="-11603"/>
            <a:ext cx="9526022" cy="1168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chemeClr val="bg1"/>
                </a:solidFill>
                <a:latin typeface="Open Sans" panose="020B0606030504020204" pitchFamily="34" charset="0"/>
                <a:ea typeface="Open Sans" panose="020B0606030504020204" pitchFamily="34" charset="0"/>
                <a:cs typeface="Open Sans" panose="020B0606030504020204" pitchFamily="34" charset="0"/>
              </a:rPr>
              <a:t>Certificates &amp; Rewards</a:t>
            </a:r>
          </a:p>
        </p:txBody>
      </p:sp>
      <p:sp>
        <p:nvSpPr>
          <p:cNvPr id="53" name="TextBox 52">
            <a:extLst>
              <a:ext uri="{FF2B5EF4-FFF2-40B4-BE49-F238E27FC236}">
                <a16:creationId xmlns:a16="http://schemas.microsoft.com/office/drawing/2014/main" id="{D726DF53-FD87-474E-B24B-FD0B8308A0E2}"/>
              </a:ext>
            </a:extLst>
          </p:cNvPr>
          <p:cNvSpPr txBox="1"/>
          <p:nvPr userDrawn="1"/>
        </p:nvSpPr>
        <p:spPr>
          <a:xfrm>
            <a:off x="2084334" y="6212776"/>
            <a:ext cx="8023329" cy="400110"/>
          </a:xfrm>
          <a:prstGeom prst="rect">
            <a:avLst/>
          </a:prstGeom>
          <a:noFill/>
        </p:spPr>
        <p:txBody>
          <a:bodyPr wrap="square" lIns="91440" tIns="45720" rIns="91440" bIns="45720" rtlCol="0" anchor="t">
            <a:spAutoFit/>
          </a:bodyPr>
          <a:lstStyle/>
          <a:p>
            <a:pPr algn="ctr"/>
            <a:r>
              <a:rPr lang="en-GB"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Join now and earn rewards: careprofessional.co.uk</a:t>
            </a:r>
          </a:p>
        </p:txBody>
      </p:sp>
      <p:pic>
        <p:nvPicPr>
          <p:cNvPr id="54" name="Picture 53" descr="Logo, company name&#10;&#10;Description automatically generated">
            <a:extLst>
              <a:ext uri="{FF2B5EF4-FFF2-40B4-BE49-F238E27FC236}">
                <a16:creationId xmlns:a16="http://schemas.microsoft.com/office/drawing/2014/main" id="{319BBE36-B665-4C41-921F-89AC2600C8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4226" y="1408026"/>
            <a:ext cx="3166874" cy="1934902"/>
          </a:xfrm>
          <a:prstGeom prst="rect">
            <a:avLst/>
          </a:prstGeom>
        </p:spPr>
      </p:pic>
      <p:sp>
        <p:nvSpPr>
          <p:cNvPr id="58" name="TextBox 57">
            <a:extLst>
              <a:ext uri="{FF2B5EF4-FFF2-40B4-BE49-F238E27FC236}">
                <a16:creationId xmlns:a16="http://schemas.microsoft.com/office/drawing/2014/main" id="{BBCC2EAD-E821-4B3A-B1D3-115AA09E464F}"/>
              </a:ext>
            </a:extLst>
          </p:cNvPr>
          <p:cNvSpPr txBox="1"/>
          <p:nvPr/>
        </p:nvSpPr>
        <p:spPr>
          <a:xfrm>
            <a:off x="8524226" y="3408727"/>
            <a:ext cx="3601927" cy="707886"/>
          </a:xfrm>
          <a:prstGeom prst="rect">
            <a:avLst/>
          </a:prstGeom>
          <a:noFill/>
        </p:spPr>
        <p:txBody>
          <a:bodyPr wrap="square" rtlCol="0">
            <a:spAutoFit/>
          </a:bodyPr>
          <a:lstStyle/>
          <a:p>
            <a:pPr algn="ctr"/>
            <a:r>
              <a:rPr lang="en-GB" sz="2000">
                <a:latin typeface="Open Sans" panose="020B0606030504020204" pitchFamily="34" charset="0"/>
                <a:ea typeface="Open Sans" panose="020B0606030504020204" pitchFamily="34" charset="0"/>
                <a:cs typeface="Open Sans" panose="020B0606030504020204" pitchFamily="34" charset="0"/>
              </a:rPr>
              <a:t>Not yet joined? </a:t>
            </a:r>
          </a:p>
          <a:p>
            <a:pPr algn="ctr"/>
            <a:r>
              <a:rPr lang="en-GB" sz="2000" b="1">
                <a:latin typeface="Open Sans" panose="020B0606030504020204" pitchFamily="34" charset="0"/>
                <a:ea typeface="Open Sans" panose="020B0606030504020204" pitchFamily="34" charset="0"/>
                <a:cs typeface="Open Sans" panose="020B0606030504020204" pitchFamily="34" charset="0"/>
              </a:rPr>
              <a:t>Become an Affiliate today!</a:t>
            </a:r>
          </a:p>
        </p:txBody>
      </p:sp>
      <p:pic>
        <p:nvPicPr>
          <p:cNvPr id="59" name="Picture 2" descr="Cineworld - Wikipedia">
            <a:extLst>
              <a:ext uri="{FF2B5EF4-FFF2-40B4-BE49-F238E27FC236}">
                <a16:creationId xmlns:a16="http://schemas.microsoft.com/office/drawing/2014/main" id="{F027C15B-9613-42A0-A417-C2BD6AF8819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239" y="1870503"/>
            <a:ext cx="1028571"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B&amp;Q - Wikipedia">
            <a:extLst>
              <a:ext uri="{FF2B5EF4-FFF2-40B4-BE49-F238E27FC236}">
                <a16:creationId xmlns:a16="http://schemas.microsoft.com/office/drawing/2014/main" id="{1A7829DF-B3E2-4E2C-A7AF-AFA0CFF3FEF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45702" y="2899377"/>
            <a:ext cx="720000" cy="7168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a:extLst>
              <a:ext uri="{FF2B5EF4-FFF2-40B4-BE49-F238E27FC236}">
                <a16:creationId xmlns:a16="http://schemas.microsoft.com/office/drawing/2014/main" id="{784D5E7B-CB7C-45FC-A1BE-DDEBFFCD8E2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41544" y="4958298"/>
            <a:ext cx="127962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a:extLst>
              <a:ext uri="{FF2B5EF4-FFF2-40B4-BE49-F238E27FC236}">
                <a16:creationId xmlns:a16="http://schemas.microsoft.com/office/drawing/2014/main" id="{B2C04A64-E2D4-4BCC-8777-D6FBECD75DEE}"/>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5350234" y="2301544"/>
            <a:ext cx="720000" cy="4397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afe-Nero-Logo-1 - Technical Signs">
            <a:extLst>
              <a:ext uri="{FF2B5EF4-FFF2-40B4-BE49-F238E27FC236}">
                <a16:creationId xmlns:a16="http://schemas.microsoft.com/office/drawing/2014/main" id="{D320E0B2-20CE-4C07-8B8A-74676B29184A}"/>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0044" t="15221" r="10634" b="16805"/>
          <a:stretch/>
        </p:blipFill>
        <p:spPr bwMode="auto">
          <a:xfrm>
            <a:off x="6750507" y="1825244"/>
            <a:ext cx="1080000" cy="5553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a:extLst>
              <a:ext uri="{FF2B5EF4-FFF2-40B4-BE49-F238E27FC236}">
                <a16:creationId xmlns:a16="http://schemas.microsoft.com/office/drawing/2014/main" id="{7835E33C-E963-46BD-895C-8A17E9B840F1}"/>
              </a:ext>
            </a:extLst>
          </p:cNvPr>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34141" b="34481"/>
          <a:stretch/>
        </p:blipFill>
        <p:spPr bwMode="auto">
          <a:xfrm>
            <a:off x="1672500" y="1625351"/>
            <a:ext cx="2067978" cy="36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Download Halfords Logo in SVG Vector or PNG File Format - Logo.wine">
            <a:extLst>
              <a:ext uri="{FF2B5EF4-FFF2-40B4-BE49-F238E27FC236}">
                <a16:creationId xmlns:a16="http://schemas.microsoft.com/office/drawing/2014/main" id="{340C373B-4D13-46F0-BB74-01C9C5390A1F}"/>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11238" t="36125" r="11105" b="35702"/>
          <a:stretch/>
        </p:blipFill>
        <p:spPr bwMode="auto">
          <a:xfrm>
            <a:off x="618021" y="5212786"/>
            <a:ext cx="14912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RED Driving School Official Page - Home | Facebook">
            <a:extLst>
              <a:ext uri="{FF2B5EF4-FFF2-40B4-BE49-F238E27FC236}">
                <a16:creationId xmlns:a16="http://schemas.microsoft.com/office/drawing/2014/main" id="{06B519A3-4018-4BA3-85DF-07A48B5477EE}"/>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a:off x="3587722" y="4471196"/>
            <a:ext cx="1153695"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a:extLst>
              <a:ext uri="{FF2B5EF4-FFF2-40B4-BE49-F238E27FC236}">
                <a16:creationId xmlns:a16="http://schemas.microsoft.com/office/drawing/2014/main" id="{1941795F-B1E4-4617-AE67-3AE20FFB0487}"/>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770" y="375522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a:extLst>
              <a:ext uri="{FF2B5EF4-FFF2-40B4-BE49-F238E27FC236}">
                <a16:creationId xmlns:a16="http://schemas.microsoft.com/office/drawing/2014/main" id="{A383FA8D-B97C-434A-B43F-C63629F83C11}"/>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096664" y="4317128"/>
            <a:ext cx="19262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Sainsbury's logo and symbol, meaning, history, PNG">
            <a:extLst>
              <a:ext uri="{FF2B5EF4-FFF2-40B4-BE49-F238E27FC236}">
                <a16:creationId xmlns:a16="http://schemas.microsoft.com/office/drawing/2014/main" id="{05BDC741-A630-4737-8AE4-ACEDFC067572}"/>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9760" b="44176"/>
          <a:stretch/>
        </p:blipFill>
        <p:spPr bwMode="auto">
          <a:xfrm>
            <a:off x="6421165" y="2652304"/>
            <a:ext cx="1800000" cy="363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descr="Alton Towers Resort | Logopedia | Fandom">
            <a:extLst>
              <a:ext uri="{FF2B5EF4-FFF2-40B4-BE49-F238E27FC236}">
                <a16:creationId xmlns:a16="http://schemas.microsoft.com/office/drawing/2014/main" id="{F0443731-B62A-4908-AFE2-149BC01DBB2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51546" y="3657421"/>
            <a:ext cx="1080000" cy="9620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descr="WH Smith - The Howard Centre">
            <a:extLst>
              <a:ext uri="{FF2B5EF4-FFF2-40B4-BE49-F238E27FC236}">
                <a16:creationId xmlns:a16="http://schemas.microsoft.com/office/drawing/2014/main" id="{5E9CE378-570A-4A01-B7F9-466F9F0DD73F}"/>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t="39204" b="36769"/>
          <a:stretch/>
        </p:blipFill>
        <p:spPr bwMode="auto">
          <a:xfrm>
            <a:off x="4872969" y="5355802"/>
            <a:ext cx="1498352" cy="36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descr="The Co-operative brand - Wikipedia">
            <a:extLst>
              <a:ext uri="{FF2B5EF4-FFF2-40B4-BE49-F238E27FC236}">
                <a16:creationId xmlns:a16="http://schemas.microsoft.com/office/drawing/2014/main" id="{28B6278F-DE99-4537-8CC7-889BE378D504}"/>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470385" y="4854115"/>
            <a:ext cx="720000" cy="76294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descr="Chiquito's Restaurant Review | Liverpool Noise">
            <a:extLst>
              <a:ext uri="{FF2B5EF4-FFF2-40B4-BE49-F238E27FC236}">
                <a16:creationId xmlns:a16="http://schemas.microsoft.com/office/drawing/2014/main" id="{D4B1F832-121E-4475-A7C6-BAFD115BF2D5}"/>
              </a:ext>
            </a:extLst>
          </p:cNvPr>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a:off x="1651767" y="2413643"/>
            <a:ext cx="1080000" cy="5918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2" descr="ODEON becomes UK's first Cinema chain to acknowledge Access Card – Access  Card">
            <a:extLst>
              <a:ext uri="{FF2B5EF4-FFF2-40B4-BE49-F238E27FC236}">
                <a16:creationId xmlns:a16="http://schemas.microsoft.com/office/drawing/2014/main" id="{A335A6F4-228B-4104-B3F4-E5D8634B8E33}"/>
              </a:ext>
            </a:extLst>
          </p:cNvPr>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12983" r="11669"/>
          <a:stretch/>
        </p:blipFill>
        <p:spPr bwMode="auto">
          <a:xfrm>
            <a:off x="3393434" y="3957128"/>
            <a:ext cx="108506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4" descr="John Lewis logo vector - Download logo John Lewis vector">
            <a:extLst>
              <a:ext uri="{FF2B5EF4-FFF2-40B4-BE49-F238E27FC236}">
                <a16:creationId xmlns:a16="http://schemas.microsoft.com/office/drawing/2014/main" id="{3372712C-C363-4031-BB37-406C74E96477}"/>
              </a:ext>
            </a:extLst>
          </p:cNvPr>
          <p:cNvPicPr>
            <a:picLocks noChangeAspect="1" noChangeArrowheads="1"/>
          </p:cNvPicPr>
          <p:nvPr userDrawn="1"/>
        </p:nvPicPr>
        <p:blipFill rotWithShape="1">
          <a:blip r:embed="rId19" cstate="print">
            <a:extLst>
              <a:ext uri="{28A0092B-C50C-407E-A947-70E740481C1C}">
                <a14:useLocalDpi xmlns:a14="http://schemas.microsoft.com/office/drawing/2010/main" val="0"/>
              </a:ext>
            </a:extLst>
          </a:blip>
          <a:srcRect t="35911" b="36088"/>
          <a:stretch/>
        </p:blipFill>
        <p:spPr bwMode="auto">
          <a:xfrm>
            <a:off x="4418011" y="2987323"/>
            <a:ext cx="1440000" cy="403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6" descr="M&amp;S Cwmbran looks set to close | South Wales Argus">
            <a:extLst>
              <a:ext uri="{FF2B5EF4-FFF2-40B4-BE49-F238E27FC236}">
                <a16:creationId xmlns:a16="http://schemas.microsoft.com/office/drawing/2014/main" id="{2F256D6A-6FCA-46F0-A9D8-14A03CA1AE9B}"/>
              </a:ext>
            </a:extLst>
          </p:cNvPr>
          <p:cNvPicPr>
            <a:picLocks noChangeAspect="1" noChangeArrowheads="1"/>
          </p:cNvPicPr>
          <p:nvPr userDrawn="1"/>
        </p:nvPicPr>
        <p:blipFill rotWithShape="1">
          <a:blip r:embed="rId20" cstate="print">
            <a:alphaModFix/>
            <a:extLst>
              <a:ext uri="{BEBA8EAE-BF5A-486C-A8C5-ECC9F3942E4B}">
                <a14:imgProps xmlns:a14="http://schemas.microsoft.com/office/drawing/2010/main">
                  <a14:imgLayer r:embed="rId21">
                    <a14:imgEffect>
                      <a14:brightnessContrast contrast="-50000"/>
                    </a14:imgEffect>
                  </a14:imgLayer>
                </a14:imgProps>
              </a:ext>
              <a:ext uri="{28A0092B-C50C-407E-A947-70E740481C1C}">
                <a14:useLocalDpi xmlns:a14="http://schemas.microsoft.com/office/drawing/2010/main" val="0"/>
              </a:ext>
            </a:extLst>
          </a:blip>
          <a:srcRect/>
          <a:stretch/>
        </p:blipFill>
        <p:spPr bwMode="auto">
          <a:xfrm>
            <a:off x="6763050" y="3422568"/>
            <a:ext cx="1080000" cy="46389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8" descr="Ernest Jones - Home | Facebook">
            <a:extLst>
              <a:ext uri="{FF2B5EF4-FFF2-40B4-BE49-F238E27FC236}">
                <a16:creationId xmlns:a16="http://schemas.microsoft.com/office/drawing/2014/main" id="{4986730D-ED31-49D9-99BE-8DCEB0BC9B87}"/>
              </a:ext>
            </a:extLst>
          </p:cNvPr>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t="43431" b="44048"/>
          <a:stretch/>
        </p:blipFill>
        <p:spPr bwMode="auto">
          <a:xfrm>
            <a:off x="49357" y="3146393"/>
            <a:ext cx="2874890" cy="360000"/>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01EBB143-93C3-442D-BF11-55B1F078269E}"/>
              </a:ext>
            </a:extLst>
          </p:cNvPr>
          <p:cNvSpPr txBox="1"/>
          <p:nvPr userDrawn="1"/>
        </p:nvSpPr>
        <p:spPr>
          <a:xfrm>
            <a:off x="6651187" y="5527641"/>
            <a:ext cx="2737059" cy="400110"/>
          </a:xfrm>
          <a:prstGeom prst="rect">
            <a:avLst/>
          </a:prstGeom>
          <a:noFill/>
        </p:spPr>
        <p:txBody>
          <a:bodyPr wrap="square" rtlCol="0">
            <a:spAutoFit/>
          </a:bodyPr>
          <a:lstStyle/>
          <a:p>
            <a:r>
              <a:rPr lang="en-GB" sz="2000" i="1">
                <a:solidFill>
                  <a:srgbClr val="F26627"/>
                </a:solidFill>
                <a:latin typeface="Open Sans" panose="020B0606030504020204" pitchFamily="34" charset="0"/>
                <a:ea typeface="Open Sans" panose="020B0606030504020204" pitchFamily="34" charset="0"/>
                <a:cs typeface="Open Sans" panose="020B0606030504020204" pitchFamily="34" charset="0"/>
              </a:rPr>
              <a:t>and so many more…</a:t>
            </a:r>
          </a:p>
        </p:txBody>
      </p:sp>
      <p:pic>
        <p:nvPicPr>
          <p:cNvPr id="79" name="Picture 2" descr="Morrisons Logo, history, meaning, symbol, PNG">
            <a:extLst>
              <a:ext uri="{FF2B5EF4-FFF2-40B4-BE49-F238E27FC236}">
                <a16:creationId xmlns:a16="http://schemas.microsoft.com/office/drawing/2014/main" id="{1CF1095A-9FFF-4F1A-8979-39DE2AD73945}"/>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l="19270" r="20193"/>
          <a:stretch/>
        </p:blipFill>
        <p:spPr bwMode="auto">
          <a:xfrm>
            <a:off x="4031245" y="1652348"/>
            <a:ext cx="1080000" cy="99904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0" name="Picture 4" descr="Why Sainsbury's, Tesco and Asda logos are certain colours - CoventryLive">
            <a:extLst>
              <a:ext uri="{FF2B5EF4-FFF2-40B4-BE49-F238E27FC236}">
                <a16:creationId xmlns:a16="http://schemas.microsoft.com/office/drawing/2014/main" id="{C54D5D95-CD28-46ED-9B07-D1CF4CC8CD2B}"/>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763011" y="3593700"/>
            <a:ext cx="168803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ineworld - Wikipedia">
            <a:extLst>
              <a:ext uri="{FF2B5EF4-FFF2-40B4-BE49-F238E27FC236}">
                <a16:creationId xmlns:a16="http://schemas.microsoft.com/office/drawing/2014/main" id="{E33281D7-E03A-419C-93FC-F6048F9D4D1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587" y="1868165"/>
            <a:ext cx="10285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F5523741-C065-46A6-AB84-7941334AFD67}"/>
              </a:ext>
            </a:extLst>
          </p:cNvPr>
          <p:cNvGrpSpPr>
            <a:grpSpLocks noChangeAspect="1"/>
          </p:cNvGrpSpPr>
          <p:nvPr userDrawn="1"/>
        </p:nvGrpSpPr>
        <p:grpSpPr>
          <a:xfrm>
            <a:off x="9903981" y="4163522"/>
            <a:ext cx="779115" cy="972000"/>
            <a:chOff x="5646000" y="5555187"/>
            <a:chExt cx="900000" cy="1122813"/>
          </a:xfrm>
        </p:grpSpPr>
        <p:pic>
          <p:nvPicPr>
            <p:cNvPr id="33" name="Picture 32" descr="Text&#10;&#10;Description automatically generated with low confidence">
              <a:extLst>
                <a:ext uri="{FF2B5EF4-FFF2-40B4-BE49-F238E27FC236}">
                  <a16:creationId xmlns:a16="http://schemas.microsoft.com/office/drawing/2014/main" id="{C0DB6C48-B0A6-4381-9FF8-DB9FC39AACFC}"/>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34" name="Picture 33">
              <a:extLst>
                <a:ext uri="{FF2B5EF4-FFF2-40B4-BE49-F238E27FC236}">
                  <a16:creationId xmlns:a16="http://schemas.microsoft.com/office/drawing/2014/main" id="{E5BB0368-3EA2-44AC-B4B2-8A9C5C310249}"/>
                </a:ext>
              </a:extLst>
            </p:cNvPr>
            <p:cNvPicPr>
              <a:picLocks noChangeAspect="1"/>
            </p:cNvPicPr>
            <p:nvPr/>
          </p:nvPicPr>
          <p:blipFill rotWithShape="1">
            <a:blip r:embed="rId26">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296055322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D651-EB03-45D3-9C7E-3E2E7E24E7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38FB09-B7C3-4A9E-9A62-CB49A3914A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EAA6A3-443E-426C-850A-9C6EAF0053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CF3B67-BBE1-43DE-8103-06838CE5AE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A40383-07F1-4395-B98C-D8FD822876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50B374-BFE6-4ECB-BAE1-A66014AE4AF5}"/>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8" name="Footer Placeholder 7">
            <a:extLst>
              <a:ext uri="{FF2B5EF4-FFF2-40B4-BE49-F238E27FC236}">
                <a16:creationId xmlns:a16="http://schemas.microsoft.com/office/drawing/2014/main" id="{8F3F956E-73AF-4C5F-B142-BF9C1E6FC1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4644889-7C55-4012-A42F-606BC299EB9C}"/>
              </a:ext>
            </a:extLst>
          </p:cNvPr>
          <p:cNvSpPr>
            <a:spLocks noGrp="1"/>
          </p:cNvSpPr>
          <p:nvPr>
            <p:ph type="sldNum" sz="quarter" idx="12"/>
          </p:nvPr>
        </p:nvSpPr>
        <p:spPr/>
        <p:txBody>
          <a:bodyPr/>
          <a:lstStyle/>
          <a:p>
            <a:fld id="{06718F10-E235-4E48-A242-A3C5BA959197}" type="slidenum">
              <a:rPr lang="en-GB" smtClean="0"/>
              <a:t>‹#›</a:t>
            </a:fld>
            <a:endParaRPr lang="en-GB"/>
          </a:p>
        </p:txBody>
      </p:sp>
      <p:pic>
        <p:nvPicPr>
          <p:cNvPr id="10" name="Picture 9" descr="Logo&#10;&#10;Description automatically generated">
            <a:extLst>
              <a:ext uri="{FF2B5EF4-FFF2-40B4-BE49-F238E27FC236}">
                <a16:creationId xmlns:a16="http://schemas.microsoft.com/office/drawing/2014/main" id="{EBA81B4F-DD59-41A4-85FA-199EE492D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9285" y="6145802"/>
            <a:ext cx="2764115" cy="694146"/>
          </a:xfrm>
          <a:prstGeom prst="rect">
            <a:avLst/>
          </a:prstGeom>
        </p:spPr>
      </p:pic>
    </p:spTree>
    <p:extLst>
      <p:ext uri="{BB962C8B-B14F-4D97-AF65-F5344CB8AC3E}">
        <p14:creationId xmlns:p14="http://schemas.microsoft.com/office/powerpoint/2010/main" val="33384391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E3E8-6399-4198-A78E-D62BA493957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FAE4F7-9F21-4227-8943-FC53900C4A96}"/>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4" name="Footer Placeholder 3">
            <a:extLst>
              <a:ext uri="{FF2B5EF4-FFF2-40B4-BE49-F238E27FC236}">
                <a16:creationId xmlns:a16="http://schemas.microsoft.com/office/drawing/2014/main" id="{9A3DBFE5-3E2A-4636-B969-ACB86B3D71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9E5A13-3548-4B65-AC4B-FDE08B49E582}"/>
              </a:ext>
            </a:extLst>
          </p:cNvPr>
          <p:cNvSpPr>
            <a:spLocks noGrp="1"/>
          </p:cNvSpPr>
          <p:nvPr>
            <p:ph type="sldNum" sz="quarter" idx="12"/>
          </p:nvPr>
        </p:nvSpPr>
        <p:spPr/>
        <p:txBody>
          <a:bodyPr/>
          <a:lstStyle/>
          <a:p>
            <a:fld id="{06718F10-E235-4E48-A242-A3C5BA959197}" type="slidenum">
              <a:rPr lang="en-GB" smtClean="0"/>
              <a:t>‹#›</a:t>
            </a:fld>
            <a:endParaRPr lang="en-GB"/>
          </a:p>
        </p:txBody>
      </p:sp>
    </p:spTree>
    <p:extLst>
      <p:ext uri="{BB962C8B-B14F-4D97-AF65-F5344CB8AC3E}">
        <p14:creationId xmlns:p14="http://schemas.microsoft.com/office/powerpoint/2010/main" val="3206670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C7360-2B6E-4193-8F85-E6CB8A2AFA89}"/>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3" name="Footer Placeholder 2">
            <a:extLst>
              <a:ext uri="{FF2B5EF4-FFF2-40B4-BE49-F238E27FC236}">
                <a16:creationId xmlns:a16="http://schemas.microsoft.com/office/drawing/2014/main" id="{158FED9D-8E1F-44B4-82F0-DCE4288FCFF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DB5901-8D84-4DBB-85DF-90E685754080}"/>
              </a:ext>
            </a:extLst>
          </p:cNvPr>
          <p:cNvSpPr>
            <a:spLocks noGrp="1"/>
          </p:cNvSpPr>
          <p:nvPr>
            <p:ph type="sldNum" sz="quarter" idx="12"/>
          </p:nvPr>
        </p:nvSpPr>
        <p:spPr/>
        <p:txBody>
          <a:bodyPr/>
          <a:lstStyle/>
          <a:p>
            <a:fld id="{06718F10-E235-4E48-A242-A3C5BA959197}" type="slidenum">
              <a:rPr lang="en-GB" smtClean="0"/>
              <a:t>‹#›</a:t>
            </a:fld>
            <a:endParaRPr lang="en-GB"/>
          </a:p>
        </p:txBody>
      </p:sp>
    </p:spTree>
    <p:extLst>
      <p:ext uri="{BB962C8B-B14F-4D97-AF65-F5344CB8AC3E}">
        <p14:creationId xmlns:p14="http://schemas.microsoft.com/office/powerpoint/2010/main" val="3780811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6E456-FBC9-4CE0-BA0B-9696AE8BCF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369FC9-3738-4CA3-B22F-4105E58BF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A0F873-7C72-4EDD-B2E2-48EB5A994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F551D-ECDF-451C-9405-7ACB77CD9268}"/>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6" name="Footer Placeholder 5">
            <a:extLst>
              <a:ext uri="{FF2B5EF4-FFF2-40B4-BE49-F238E27FC236}">
                <a16:creationId xmlns:a16="http://schemas.microsoft.com/office/drawing/2014/main" id="{B914E1E5-865D-4417-B7EA-BFF52A7E5E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25207D-2BFB-4704-8F0F-A4D73D5A41AE}"/>
              </a:ext>
            </a:extLst>
          </p:cNvPr>
          <p:cNvSpPr>
            <a:spLocks noGrp="1"/>
          </p:cNvSpPr>
          <p:nvPr>
            <p:ph type="sldNum" sz="quarter" idx="12"/>
          </p:nvPr>
        </p:nvSpPr>
        <p:spPr/>
        <p:txBody>
          <a:bodyPr/>
          <a:lstStyle/>
          <a:p>
            <a:fld id="{06718F10-E235-4E48-A242-A3C5BA959197}" type="slidenum">
              <a:rPr lang="en-GB" smtClean="0"/>
              <a:t>‹#›</a:t>
            </a:fld>
            <a:endParaRPr lang="en-GB"/>
          </a:p>
        </p:txBody>
      </p:sp>
    </p:spTree>
    <p:extLst>
      <p:ext uri="{BB962C8B-B14F-4D97-AF65-F5344CB8AC3E}">
        <p14:creationId xmlns:p14="http://schemas.microsoft.com/office/powerpoint/2010/main" val="6664154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C5AF-885E-4C5F-AB2D-3008E0DD6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C227A5-B62A-499B-99FD-B0D83651C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0F6677-E881-4FA1-A7E6-000B747CA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70D4-2DAD-44EA-966A-4C1E56A1DB79}"/>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6" name="Footer Placeholder 5">
            <a:extLst>
              <a:ext uri="{FF2B5EF4-FFF2-40B4-BE49-F238E27FC236}">
                <a16:creationId xmlns:a16="http://schemas.microsoft.com/office/drawing/2014/main" id="{BD06AA00-1D42-49C3-8403-83855D6CBE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41E667-FAB5-4567-94E3-66A023A3E4C6}"/>
              </a:ext>
            </a:extLst>
          </p:cNvPr>
          <p:cNvSpPr>
            <a:spLocks noGrp="1"/>
          </p:cNvSpPr>
          <p:nvPr>
            <p:ph type="sldNum" sz="quarter" idx="12"/>
          </p:nvPr>
        </p:nvSpPr>
        <p:spPr/>
        <p:txBody>
          <a:bodyPr/>
          <a:lstStyle/>
          <a:p>
            <a:fld id="{06718F10-E235-4E48-A242-A3C5BA959197}" type="slidenum">
              <a:rPr lang="en-GB" smtClean="0"/>
              <a:t>‹#›</a:t>
            </a:fld>
            <a:endParaRPr lang="en-GB"/>
          </a:p>
        </p:txBody>
      </p:sp>
    </p:spTree>
    <p:extLst>
      <p:ext uri="{BB962C8B-B14F-4D97-AF65-F5344CB8AC3E}">
        <p14:creationId xmlns:p14="http://schemas.microsoft.com/office/powerpoint/2010/main" val="18174097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6EDA-F646-476D-84C8-E4944C94B8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B742D5-9384-40FE-AD96-6D84D85EB2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1B9E71-546F-4424-A1CB-4DCF493186CD}"/>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5" name="Footer Placeholder 4">
            <a:extLst>
              <a:ext uri="{FF2B5EF4-FFF2-40B4-BE49-F238E27FC236}">
                <a16:creationId xmlns:a16="http://schemas.microsoft.com/office/drawing/2014/main" id="{2BEB888E-1F15-4A94-9FEE-67681007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21211-29FF-4CF2-905C-405702582F03}"/>
              </a:ext>
            </a:extLst>
          </p:cNvPr>
          <p:cNvSpPr>
            <a:spLocks noGrp="1"/>
          </p:cNvSpPr>
          <p:nvPr>
            <p:ph type="sldNum" sz="quarter" idx="12"/>
          </p:nvPr>
        </p:nvSpPr>
        <p:spPr/>
        <p:txBody>
          <a:bodyPr/>
          <a:lstStyle/>
          <a:p>
            <a:fld id="{06718F10-E235-4E48-A242-A3C5BA959197}" type="slidenum">
              <a:rPr lang="en-GB" smtClean="0"/>
              <a:t>‹#›</a:t>
            </a:fld>
            <a:endParaRPr lang="en-GB"/>
          </a:p>
        </p:txBody>
      </p:sp>
    </p:spTree>
    <p:extLst>
      <p:ext uri="{BB962C8B-B14F-4D97-AF65-F5344CB8AC3E}">
        <p14:creationId xmlns:p14="http://schemas.microsoft.com/office/powerpoint/2010/main" val="21006634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29166F-182D-46F4-8260-AD1A07937B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284F78-1C0F-4283-BEF7-F0F48D774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2567B5-80FA-440F-AA26-0F101DBBC346}"/>
              </a:ext>
            </a:extLst>
          </p:cNvPr>
          <p:cNvSpPr>
            <a:spLocks noGrp="1"/>
          </p:cNvSpPr>
          <p:nvPr>
            <p:ph type="dt" sz="half" idx="10"/>
          </p:nvPr>
        </p:nvSpPr>
        <p:spPr/>
        <p:txBody>
          <a:bodyPr/>
          <a:lstStyle/>
          <a:p>
            <a:fld id="{FCABD977-F10F-4D78-9A4C-AFEE0EBA050E}" type="datetimeFigureOut">
              <a:rPr lang="en-GB" smtClean="0"/>
              <a:t>17/05/2023</a:t>
            </a:fld>
            <a:endParaRPr lang="en-GB"/>
          </a:p>
        </p:txBody>
      </p:sp>
      <p:sp>
        <p:nvSpPr>
          <p:cNvPr id="5" name="Footer Placeholder 4">
            <a:extLst>
              <a:ext uri="{FF2B5EF4-FFF2-40B4-BE49-F238E27FC236}">
                <a16:creationId xmlns:a16="http://schemas.microsoft.com/office/drawing/2014/main" id="{D0844624-2815-4C10-8662-501052617D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27106F-E493-444B-8533-1B587CEB6ECE}"/>
              </a:ext>
            </a:extLst>
          </p:cNvPr>
          <p:cNvSpPr>
            <a:spLocks noGrp="1"/>
          </p:cNvSpPr>
          <p:nvPr>
            <p:ph type="sldNum" sz="quarter" idx="12"/>
          </p:nvPr>
        </p:nvSpPr>
        <p:spPr/>
        <p:txBody>
          <a:bodyPr/>
          <a:lstStyle/>
          <a:p>
            <a:fld id="{06718F10-E235-4E48-A242-A3C5BA959197}" type="slidenum">
              <a:rPr lang="en-GB" smtClean="0"/>
              <a:t>‹#›</a:t>
            </a:fld>
            <a:endParaRPr lang="en-GB"/>
          </a:p>
        </p:txBody>
      </p:sp>
    </p:spTree>
    <p:extLst>
      <p:ext uri="{BB962C8B-B14F-4D97-AF65-F5344CB8AC3E}">
        <p14:creationId xmlns:p14="http://schemas.microsoft.com/office/powerpoint/2010/main" val="19477517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54051" y="274638"/>
            <a:ext cx="10790767"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54051" y="1409700"/>
            <a:ext cx="10790767" cy="3835400"/>
          </a:xfrm>
        </p:spPr>
        <p:txBody>
          <a:bodyPr/>
          <a:lstStyle/>
          <a:p>
            <a:r>
              <a:rPr lang="en-US"/>
              <a:t>Click icon to add chart</a:t>
            </a:r>
            <a:endParaRPr lang="en-GB"/>
          </a:p>
        </p:txBody>
      </p:sp>
    </p:spTree>
    <p:extLst>
      <p:ext uri="{BB962C8B-B14F-4D97-AF65-F5344CB8AC3E}">
        <p14:creationId xmlns:p14="http://schemas.microsoft.com/office/powerpoint/2010/main" val="42910366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534C776B-AD84-DE40-A542-6A25C97B9CC0}"/>
              </a:ext>
            </a:extLst>
          </p:cNvPr>
          <p:cNvSpPr>
            <a:spLocks noGrp="1"/>
          </p:cNvSpPr>
          <p:nvPr>
            <p:ph type="title"/>
          </p:nvPr>
        </p:nvSpPr>
        <p:spPr/>
        <p:txBody>
          <a:bodyPr/>
          <a:lstStyle>
            <a:lvl1pPr>
              <a:defRPr>
                <a:solidFill>
                  <a:srgbClr val="96A800"/>
                </a:solidFill>
              </a:defRPr>
            </a:lvl1pPr>
          </a:lstStyle>
          <a:p>
            <a:r>
              <a:rPr lang="en-US"/>
              <a:t>Click to edit Master title style</a:t>
            </a:r>
            <a:endParaRPr lang="en-GB"/>
          </a:p>
        </p:txBody>
      </p:sp>
    </p:spTree>
    <p:extLst>
      <p:ext uri="{BB962C8B-B14F-4D97-AF65-F5344CB8AC3E}">
        <p14:creationId xmlns:p14="http://schemas.microsoft.com/office/powerpoint/2010/main" val="2034909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53203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A19944-E5B8-4604-85A5-9542A52BBC5E}"/>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4" name="Oval 3">
            <a:extLst>
              <a:ext uri="{FF2B5EF4-FFF2-40B4-BE49-F238E27FC236}">
                <a16:creationId xmlns:a16="http://schemas.microsoft.com/office/drawing/2014/main" id="{08E439CC-83E0-4433-8669-7C0B992B97D4}"/>
              </a:ext>
            </a:extLst>
          </p:cNvPr>
          <p:cNvSpPr>
            <a:spLocks noChangeAspect="1"/>
          </p:cNvSpPr>
          <p:nvPr userDrawn="1"/>
        </p:nvSpPr>
        <p:spPr>
          <a:xfrm>
            <a:off x="1067276" y="1922370"/>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5" name="Freeform: Shape 4">
            <a:extLst>
              <a:ext uri="{FF2B5EF4-FFF2-40B4-BE49-F238E27FC236}">
                <a16:creationId xmlns:a16="http://schemas.microsoft.com/office/drawing/2014/main" id="{3FCC73C8-5F1A-4E93-92B1-8F97B1192A75}"/>
              </a:ext>
            </a:extLst>
          </p:cNvPr>
          <p:cNvSpPr/>
          <p:nvPr userDrawn="1"/>
        </p:nvSpPr>
        <p:spPr>
          <a:xfrm>
            <a:off x="2326346" y="1922370"/>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Coursework completion timeframes</a:t>
            </a:r>
            <a:endParaRPr lang="en-US" sz="1800" b="1" kern="1200"/>
          </a:p>
        </p:txBody>
      </p:sp>
      <p:sp>
        <p:nvSpPr>
          <p:cNvPr id="6" name="Oval 5">
            <a:extLst>
              <a:ext uri="{FF2B5EF4-FFF2-40B4-BE49-F238E27FC236}">
                <a16:creationId xmlns:a16="http://schemas.microsoft.com/office/drawing/2014/main" id="{FF1450F2-833B-4CA5-A017-42D3497DDA41}"/>
              </a:ext>
            </a:extLst>
          </p:cNvPr>
          <p:cNvSpPr>
            <a:spLocks noChangeAspect="1"/>
          </p:cNvSpPr>
          <p:nvPr userDrawn="1"/>
        </p:nvSpPr>
        <p:spPr>
          <a:xfrm>
            <a:off x="6104356" y="192018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7" name="Freeform: Shape 6">
            <a:extLst>
              <a:ext uri="{FF2B5EF4-FFF2-40B4-BE49-F238E27FC236}">
                <a16:creationId xmlns:a16="http://schemas.microsoft.com/office/drawing/2014/main" id="{7EDC88F4-043C-4F5E-AF6E-9F1DD949C451}"/>
              </a:ext>
            </a:extLst>
          </p:cNvPr>
          <p:cNvSpPr/>
          <p:nvPr userDrawn="1"/>
        </p:nvSpPr>
        <p:spPr>
          <a:xfrm>
            <a:off x="7364356" y="1903722"/>
            <a:ext cx="4648612"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Pay attention to what the questions are asking. Pay particular attention to the verb, and use the tools available e.g. spellchecker</a:t>
            </a:r>
            <a:endParaRPr lang="en-US" sz="1800" b="1" kern="1200"/>
          </a:p>
        </p:txBody>
      </p:sp>
      <p:sp>
        <p:nvSpPr>
          <p:cNvPr id="8" name="Oval 7">
            <a:extLst>
              <a:ext uri="{FF2B5EF4-FFF2-40B4-BE49-F238E27FC236}">
                <a16:creationId xmlns:a16="http://schemas.microsoft.com/office/drawing/2014/main" id="{7D8DBCBB-FC14-4142-A6E9-FAB1DE588303}"/>
              </a:ext>
            </a:extLst>
          </p:cNvPr>
          <p:cNvSpPr>
            <a:spLocks noChangeAspect="1"/>
          </p:cNvSpPr>
          <p:nvPr userDrawn="1"/>
        </p:nvSpPr>
        <p:spPr>
          <a:xfrm>
            <a:off x="1070393" y="3441541"/>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9" name="Rectangle 8" descr="Pencil">
            <a:extLst>
              <a:ext uri="{FF2B5EF4-FFF2-40B4-BE49-F238E27FC236}">
                <a16:creationId xmlns:a16="http://schemas.microsoft.com/office/drawing/2014/main" id="{DA485671-8B1F-4B11-AE0E-859DFF0ACA06}"/>
              </a:ext>
            </a:extLst>
          </p:cNvPr>
          <p:cNvSpPr>
            <a:spLocks noChangeAspect="1"/>
          </p:cNvSpPr>
          <p:nvPr userDrawn="1"/>
        </p:nvSpPr>
        <p:spPr>
          <a:xfrm>
            <a:off x="1267583" y="3638732"/>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6BF70364-1D2D-47F2-A1D2-805AE60D78AB}"/>
              </a:ext>
            </a:extLst>
          </p:cNvPr>
          <p:cNvSpPr/>
          <p:nvPr userDrawn="1"/>
        </p:nvSpPr>
        <p:spPr>
          <a:xfrm>
            <a:off x="2326345" y="3441541"/>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Write in full sentences to show your full knowledge and understanding.</a:t>
            </a:r>
            <a:endParaRPr lang="en-US" sz="1800" b="1" kern="1200"/>
          </a:p>
        </p:txBody>
      </p:sp>
      <p:sp>
        <p:nvSpPr>
          <p:cNvPr id="11" name="Oval 10">
            <a:extLst>
              <a:ext uri="{FF2B5EF4-FFF2-40B4-BE49-F238E27FC236}">
                <a16:creationId xmlns:a16="http://schemas.microsoft.com/office/drawing/2014/main" id="{4EF81C45-906C-4D69-825C-F2AC38B2E714}"/>
              </a:ext>
            </a:extLst>
          </p:cNvPr>
          <p:cNvSpPr>
            <a:spLocks noChangeAspect="1"/>
          </p:cNvSpPr>
          <p:nvPr userDrawn="1"/>
        </p:nvSpPr>
        <p:spPr>
          <a:xfrm>
            <a:off x="6119251" y="3463907"/>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2" name="Rectangle 11" descr="Open Folder">
            <a:extLst>
              <a:ext uri="{FF2B5EF4-FFF2-40B4-BE49-F238E27FC236}">
                <a16:creationId xmlns:a16="http://schemas.microsoft.com/office/drawing/2014/main" id="{8CDC0F3A-651D-4780-A9EC-C8A3DD39E3F3}"/>
              </a:ext>
            </a:extLst>
          </p:cNvPr>
          <p:cNvSpPr>
            <a:spLocks noChangeAspect="1"/>
          </p:cNvSpPr>
          <p:nvPr userDrawn="1"/>
        </p:nvSpPr>
        <p:spPr>
          <a:xfrm>
            <a:off x="6314429" y="3661098"/>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A6C058A6-8B7A-4362-B42E-F3A4D6412EEC}"/>
              </a:ext>
            </a:extLst>
          </p:cNvPr>
          <p:cNvSpPr/>
          <p:nvPr userDrawn="1"/>
        </p:nvSpPr>
        <p:spPr>
          <a:xfrm>
            <a:off x="7364356" y="3463907"/>
            <a:ext cx="462554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Introduction to OneFile  </a:t>
            </a:r>
            <a:endParaRPr lang="en-US" sz="1800" b="1" kern="1200"/>
          </a:p>
        </p:txBody>
      </p:sp>
      <p:sp>
        <p:nvSpPr>
          <p:cNvPr id="14" name="Oval 13">
            <a:extLst>
              <a:ext uri="{FF2B5EF4-FFF2-40B4-BE49-F238E27FC236}">
                <a16:creationId xmlns:a16="http://schemas.microsoft.com/office/drawing/2014/main" id="{77EF188A-1B11-4A0B-8E7C-9EB5F6B298C0}"/>
              </a:ext>
            </a:extLst>
          </p:cNvPr>
          <p:cNvSpPr>
            <a:spLocks noChangeAspect="1"/>
          </p:cNvSpPr>
          <p:nvPr userDrawn="1"/>
        </p:nvSpPr>
        <p:spPr>
          <a:xfrm>
            <a:off x="1072404" y="4957651"/>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5" name="Rectangle 14" descr="Document">
            <a:extLst>
              <a:ext uri="{FF2B5EF4-FFF2-40B4-BE49-F238E27FC236}">
                <a16:creationId xmlns:a16="http://schemas.microsoft.com/office/drawing/2014/main" id="{3BFE3A6D-BF89-4AD2-963F-9704C182AA17}"/>
              </a:ext>
            </a:extLst>
          </p:cNvPr>
          <p:cNvSpPr>
            <a:spLocks noChangeAspect="1"/>
          </p:cNvSpPr>
          <p:nvPr userDrawn="1"/>
        </p:nvSpPr>
        <p:spPr>
          <a:xfrm>
            <a:off x="1267582" y="5154842"/>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C46BAECF-4ECF-43FC-81E1-6EE2D63B39C8}"/>
              </a:ext>
            </a:extLst>
          </p:cNvPr>
          <p:cNvSpPr/>
          <p:nvPr userDrawn="1"/>
        </p:nvSpPr>
        <p:spPr>
          <a:xfrm>
            <a:off x="2323443" y="4957651"/>
            <a:ext cx="3720575"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Submission of coursework</a:t>
            </a:r>
            <a:endParaRPr lang="en-US" sz="1800" b="1" kern="1200"/>
          </a:p>
        </p:txBody>
      </p:sp>
      <p:sp>
        <p:nvSpPr>
          <p:cNvPr id="17" name="Oval 16">
            <a:extLst>
              <a:ext uri="{FF2B5EF4-FFF2-40B4-BE49-F238E27FC236}">
                <a16:creationId xmlns:a16="http://schemas.microsoft.com/office/drawing/2014/main" id="{1B76EB0E-AE3C-44D7-8CB0-C52907B8694E}"/>
              </a:ext>
            </a:extLst>
          </p:cNvPr>
          <p:cNvSpPr>
            <a:spLocks noChangeAspect="1"/>
          </p:cNvSpPr>
          <p:nvPr userDrawn="1"/>
        </p:nvSpPr>
        <p:spPr>
          <a:xfrm>
            <a:off x="6096000" y="4957651"/>
            <a:ext cx="1080000" cy="1080000"/>
          </a:xfrm>
          <a:prstGeom prst="ellipse">
            <a:avLst/>
          </a:prstGeom>
          <a:solidFill>
            <a:srgbClr val="00B0F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8" name="Rectangle 17" descr="Diploma">
            <a:extLst>
              <a:ext uri="{FF2B5EF4-FFF2-40B4-BE49-F238E27FC236}">
                <a16:creationId xmlns:a16="http://schemas.microsoft.com/office/drawing/2014/main" id="{6ECB4938-50FB-4A17-84C0-E9E73D2871AA}"/>
              </a:ext>
            </a:extLst>
          </p:cNvPr>
          <p:cNvSpPr>
            <a:spLocks noChangeAspect="1"/>
          </p:cNvSpPr>
          <p:nvPr userDrawn="1"/>
        </p:nvSpPr>
        <p:spPr>
          <a:xfrm>
            <a:off x="6293190" y="5154842"/>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C2E8C2F3-3705-4199-8F0A-09FDA088AC7F}"/>
              </a:ext>
            </a:extLst>
          </p:cNvPr>
          <p:cNvSpPr/>
          <p:nvPr userDrawn="1"/>
        </p:nvSpPr>
        <p:spPr>
          <a:xfrm>
            <a:off x="7364356" y="4957651"/>
            <a:ext cx="457982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Assessment, Quality Assurance </a:t>
            </a:r>
            <a:r>
              <a:rPr lang="en-GB" b="1"/>
              <a:t>&amp;</a:t>
            </a:r>
            <a:r>
              <a:rPr lang="en-GB" sz="1800" b="1" kern="1200"/>
              <a:t> certification</a:t>
            </a:r>
            <a:endParaRPr lang="en-US" sz="1800" b="1" kern="1200"/>
          </a:p>
        </p:txBody>
      </p:sp>
      <p:pic>
        <p:nvPicPr>
          <p:cNvPr id="20" name="Graphic 19" descr="Stopwatch 75% with solid fill">
            <a:extLst>
              <a:ext uri="{FF2B5EF4-FFF2-40B4-BE49-F238E27FC236}">
                <a16:creationId xmlns:a16="http://schemas.microsoft.com/office/drawing/2014/main" id="{20437302-DD26-490F-8E37-75A235D6F5FA}"/>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7276" y="1922370"/>
            <a:ext cx="1080000" cy="1080000"/>
          </a:xfrm>
          <a:prstGeom prst="rect">
            <a:avLst/>
          </a:prstGeom>
        </p:spPr>
      </p:pic>
      <p:pic>
        <p:nvPicPr>
          <p:cNvPr id="21" name="Graphic 20" descr="Magnifying glass with solid fill">
            <a:extLst>
              <a:ext uri="{FF2B5EF4-FFF2-40B4-BE49-F238E27FC236}">
                <a16:creationId xmlns:a16="http://schemas.microsoft.com/office/drawing/2014/main" id="{18943962-00CF-4185-89FE-F3B63BB8F5C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4356" y="2100185"/>
            <a:ext cx="720000" cy="720000"/>
          </a:xfrm>
          <a:prstGeom prst="rect">
            <a:avLst/>
          </a:prstGeom>
        </p:spPr>
      </p:pic>
      <p:sp>
        <p:nvSpPr>
          <p:cNvPr id="22" name="Title 1">
            <a:extLst>
              <a:ext uri="{FF2B5EF4-FFF2-40B4-BE49-F238E27FC236}">
                <a16:creationId xmlns:a16="http://schemas.microsoft.com/office/drawing/2014/main" id="{6BA2EA38-DED3-4933-9680-AC2079D17150}"/>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Qualification expectations</a:t>
            </a:r>
            <a:endParaRPr lang="en-GB"/>
          </a:p>
        </p:txBody>
      </p:sp>
    </p:spTree>
    <p:extLst>
      <p:ext uri="{BB962C8B-B14F-4D97-AF65-F5344CB8AC3E}">
        <p14:creationId xmlns:p14="http://schemas.microsoft.com/office/powerpoint/2010/main" val="409241642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6" name="Rectangle 4"/>
          <p:cNvSpPr>
            <a:spLocks noGrp="1" noChangeArrowheads="1"/>
          </p:cNvSpPr>
          <p:nvPr>
            <p:ph type="ctrTitle"/>
          </p:nvPr>
        </p:nvSpPr>
        <p:spPr>
          <a:xfrm>
            <a:off x="690033" y="1590690"/>
            <a:ext cx="10363200" cy="1470025"/>
          </a:xfrm>
        </p:spPr>
        <p:txBody>
          <a:bodyPr/>
          <a:lstStyle>
            <a:lvl1pPr>
              <a:defRPr/>
            </a:lvl1pPr>
          </a:lstStyle>
          <a:p>
            <a:pPr lvl="0"/>
            <a:r>
              <a:rPr lang="en-US" altLang="en-US" noProof="0"/>
              <a:t>Click to edit Master title style</a:t>
            </a:r>
            <a:endParaRPr lang="en-GB" altLang="en-US" noProof="0"/>
          </a:p>
        </p:txBody>
      </p:sp>
      <p:sp>
        <p:nvSpPr>
          <p:cNvPr id="8197" name="Rectangle 5"/>
          <p:cNvSpPr>
            <a:spLocks noGrp="1" noChangeArrowheads="1"/>
          </p:cNvSpPr>
          <p:nvPr>
            <p:ph type="subTitle" idx="1"/>
          </p:nvPr>
        </p:nvSpPr>
        <p:spPr>
          <a:xfrm>
            <a:off x="687917" y="3060700"/>
            <a:ext cx="8534400" cy="1752600"/>
          </a:xfrm>
        </p:spPr>
        <p:txBody>
          <a:bodyPr/>
          <a:lstStyle>
            <a:lvl1pPr marL="0" indent="0">
              <a:buFontTx/>
              <a:buNone/>
              <a:defRPr/>
            </a:lvl1pPr>
          </a:lstStyle>
          <a:p>
            <a:pPr lvl="0"/>
            <a:r>
              <a:rPr lang="en-US" altLang="en-US" noProof="0"/>
              <a:t>Click to edit Master subtitle style</a:t>
            </a:r>
            <a:endParaRPr lang="en-GB" altLang="en-US" noProof="0"/>
          </a:p>
        </p:txBody>
      </p:sp>
    </p:spTree>
    <p:extLst>
      <p:ext uri="{BB962C8B-B14F-4D97-AF65-F5344CB8AC3E}">
        <p14:creationId xmlns:p14="http://schemas.microsoft.com/office/powerpoint/2010/main" val="31996968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534C776B-AD84-DE40-A542-6A25C97B9CC0}"/>
              </a:ext>
            </a:extLst>
          </p:cNvPr>
          <p:cNvSpPr>
            <a:spLocks noGrp="1"/>
          </p:cNvSpPr>
          <p:nvPr>
            <p:ph type="title"/>
          </p:nvPr>
        </p:nvSpPr>
        <p:spPr/>
        <p:txBody>
          <a:bodyPr/>
          <a:lstStyle>
            <a:lvl1pPr>
              <a:defRPr>
                <a:solidFill>
                  <a:srgbClr val="96A800"/>
                </a:solidFill>
              </a:defRPr>
            </a:lvl1pPr>
          </a:lstStyle>
          <a:p>
            <a:r>
              <a:rPr lang="en-US"/>
              <a:t>Click to edit Master title style</a:t>
            </a:r>
            <a:endParaRPr lang="en-GB"/>
          </a:p>
        </p:txBody>
      </p:sp>
    </p:spTree>
    <p:extLst>
      <p:ext uri="{BB962C8B-B14F-4D97-AF65-F5344CB8AC3E}">
        <p14:creationId xmlns:p14="http://schemas.microsoft.com/office/powerpoint/2010/main" val="2621511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704197"/>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Title 4">
            <a:extLst>
              <a:ext uri="{FF2B5EF4-FFF2-40B4-BE49-F238E27FC236}">
                <a16:creationId xmlns:a16="http://schemas.microsoft.com/office/drawing/2014/main" id="{40A12F4B-089F-0491-10B7-2C1E23FA2BF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15034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54061" y="1409700"/>
            <a:ext cx="5293783" cy="383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51033" y="1409700"/>
            <a:ext cx="5293784" cy="383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2525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1480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1480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130729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205081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2148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52287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98577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414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FE6F6BD-F0C0-403A-86A0-FA66D72DABCC}"/>
              </a:ext>
            </a:extLst>
          </p:cNvPr>
          <p:cNvSpPr>
            <a:spLocks noChangeAspect="1"/>
          </p:cNvSpPr>
          <p:nvPr userDrawn="1"/>
        </p:nvSpPr>
        <p:spPr>
          <a:xfrm>
            <a:off x="9356770" y="244412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4" name="Rectangle 3" descr="Pencil">
            <a:extLst>
              <a:ext uri="{FF2B5EF4-FFF2-40B4-BE49-F238E27FC236}">
                <a16:creationId xmlns:a16="http://schemas.microsoft.com/office/drawing/2014/main" id="{08CB077F-214F-4D4F-BB66-6973E71A95F6}"/>
              </a:ext>
            </a:extLst>
          </p:cNvPr>
          <p:cNvSpPr>
            <a:spLocks noChangeAspect="1"/>
          </p:cNvSpPr>
          <p:nvPr userDrawn="1"/>
        </p:nvSpPr>
        <p:spPr>
          <a:xfrm>
            <a:off x="9526261" y="2622905"/>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0B67F818-B2BB-439E-87CB-D780555B7F18}"/>
              </a:ext>
            </a:extLst>
          </p:cNvPr>
          <p:cNvSpPr>
            <a:spLocks noChangeAspect="1"/>
          </p:cNvSpPr>
          <p:nvPr userDrawn="1"/>
        </p:nvSpPr>
        <p:spPr>
          <a:xfrm>
            <a:off x="1755229" y="3270459"/>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6" name="Rectangle 5" descr="Open Folder">
            <a:extLst>
              <a:ext uri="{FF2B5EF4-FFF2-40B4-BE49-F238E27FC236}">
                <a16:creationId xmlns:a16="http://schemas.microsoft.com/office/drawing/2014/main" id="{17BAA686-2615-4DEE-8421-3B254E9B4DC1}"/>
              </a:ext>
            </a:extLst>
          </p:cNvPr>
          <p:cNvSpPr>
            <a:spLocks noChangeAspect="1"/>
          </p:cNvSpPr>
          <p:nvPr userDrawn="1"/>
        </p:nvSpPr>
        <p:spPr>
          <a:xfrm>
            <a:off x="1955179" y="343571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Oval 6">
            <a:extLst>
              <a:ext uri="{FF2B5EF4-FFF2-40B4-BE49-F238E27FC236}">
                <a16:creationId xmlns:a16="http://schemas.microsoft.com/office/drawing/2014/main" id="{8C7712E6-53AA-4BEB-88F8-590D20CFE85D}"/>
              </a:ext>
            </a:extLst>
          </p:cNvPr>
          <p:cNvSpPr>
            <a:spLocks noChangeAspect="1"/>
          </p:cNvSpPr>
          <p:nvPr userDrawn="1"/>
        </p:nvSpPr>
        <p:spPr>
          <a:xfrm>
            <a:off x="9331615" y="4155714"/>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8" name="Rectangle 7" descr="Document">
            <a:extLst>
              <a:ext uri="{FF2B5EF4-FFF2-40B4-BE49-F238E27FC236}">
                <a16:creationId xmlns:a16="http://schemas.microsoft.com/office/drawing/2014/main" id="{BBEAED23-F897-45C0-BD1F-BE180F3205E0}"/>
              </a:ext>
            </a:extLst>
          </p:cNvPr>
          <p:cNvSpPr>
            <a:spLocks noChangeAspect="1"/>
          </p:cNvSpPr>
          <p:nvPr userDrawn="1"/>
        </p:nvSpPr>
        <p:spPr>
          <a:xfrm>
            <a:off x="9522124" y="4325331"/>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4FC853CF-3643-49E3-AB0B-690BB52AC5C8}"/>
              </a:ext>
            </a:extLst>
          </p:cNvPr>
          <p:cNvSpPr>
            <a:spLocks noChangeAspect="1"/>
          </p:cNvSpPr>
          <p:nvPr userDrawn="1"/>
        </p:nvSpPr>
        <p:spPr>
          <a:xfrm>
            <a:off x="1753988" y="4938962"/>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0" name="Rectangle 9" descr="Chat">
            <a:extLst>
              <a:ext uri="{FF2B5EF4-FFF2-40B4-BE49-F238E27FC236}">
                <a16:creationId xmlns:a16="http://schemas.microsoft.com/office/drawing/2014/main" id="{AE2CB7B3-D125-4AC5-80D6-AD79356CBAEC}"/>
              </a:ext>
            </a:extLst>
          </p:cNvPr>
          <p:cNvSpPr>
            <a:spLocks noChangeAspect="1"/>
          </p:cNvSpPr>
          <p:nvPr userDrawn="1"/>
        </p:nvSpPr>
        <p:spPr>
          <a:xfrm>
            <a:off x="1933988" y="5100566"/>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27AB9E84-13B1-4AE9-A4CD-3D806CF39F5E}"/>
              </a:ext>
            </a:extLst>
          </p:cNvPr>
          <p:cNvSpPr txBox="1"/>
          <p:nvPr userDrawn="1"/>
        </p:nvSpPr>
        <p:spPr>
          <a:xfrm>
            <a:off x="3588043" y="2631777"/>
            <a:ext cx="5602013" cy="646331"/>
          </a:xfrm>
          <a:prstGeom prst="rect">
            <a:avLst/>
          </a:prstGeom>
          <a:noFill/>
        </p:spPr>
        <p:txBody>
          <a:bodyPr wrap="square" rtlCol="0">
            <a:spAutoFit/>
          </a:bodyPr>
          <a:lstStyle/>
          <a:p>
            <a:pPr algn="r"/>
            <a:r>
              <a:rPr lang="en-GB" b="1" kern="1200"/>
              <a:t>Assignments must be your own, and in your own words. If you can find answers on the internet, so can we!</a:t>
            </a:r>
            <a:endParaRPr lang="en-US" b="1" kern="1200"/>
          </a:p>
        </p:txBody>
      </p:sp>
      <p:sp>
        <p:nvSpPr>
          <p:cNvPr id="12" name="TextBox 11">
            <a:extLst>
              <a:ext uri="{FF2B5EF4-FFF2-40B4-BE49-F238E27FC236}">
                <a16:creationId xmlns:a16="http://schemas.microsoft.com/office/drawing/2014/main" id="{1B232475-0D3B-48EE-831A-9F431901C612}"/>
              </a:ext>
            </a:extLst>
          </p:cNvPr>
          <p:cNvSpPr txBox="1"/>
          <p:nvPr userDrawn="1"/>
        </p:nvSpPr>
        <p:spPr>
          <a:xfrm>
            <a:off x="2893087" y="1828596"/>
            <a:ext cx="7462344" cy="646331"/>
          </a:xfrm>
          <a:prstGeom prst="rect">
            <a:avLst/>
          </a:prstGeom>
          <a:noFill/>
        </p:spPr>
        <p:txBody>
          <a:bodyPr wrap="square" rtlCol="0">
            <a:spAutoFit/>
          </a:bodyPr>
          <a:lstStyle/>
          <a:p>
            <a:r>
              <a:rPr lang="en-GB" b="1" kern="1200"/>
              <a:t>We have a responsibility to ensure certificates are only awarded to those who have evidenced their knowledge and/or skills to the required standard</a:t>
            </a:r>
            <a:endParaRPr lang="en-US" b="1" kern="1200"/>
          </a:p>
        </p:txBody>
      </p:sp>
      <p:sp>
        <p:nvSpPr>
          <p:cNvPr id="13" name="TextBox 12">
            <a:extLst>
              <a:ext uri="{FF2B5EF4-FFF2-40B4-BE49-F238E27FC236}">
                <a16:creationId xmlns:a16="http://schemas.microsoft.com/office/drawing/2014/main" id="{800642EC-C16C-4220-956D-2520ED52EC07}"/>
              </a:ext>
            </a:extLst>
          </p:cNvPr>
          <p:cNvSpPr txBox="1"/>
          <p:nvPr userDrawn="1"/>
        </p:nvSpPr>
        <p:spPr>
          <a:xfrm>
            <a:off x="2893087" y="3448704"/>
            <a:ext cx="7231115" cy="646331"/>
          </a:xfrm>
          <a:prstGeom prst="rect">
            <a:avLst/>
          </a:prstGeom>
          <a:noFill/>
        </p:spPr>
        <p:txBody>
          <a:bodyPr wrap="square" rtlCol="0">
            <a:spAutoFit/>
          </a:bodyPr>
          <a:lstStyle/>
          <a:p>
            <a:r>
              <a:rPr lang="en-GB" b="1" kern="1200"/>
              <a:t>Research is a value learning tool. Show us what you have learned by writing in your own words, remembering to reference your source.</a:t>
            </a:r>
            <a:endParaRPr lang="en-US" b="1" kern="1200"/>
          </a:p>
        </p:txBody>
      </p:sp>
      <p:sp>
        <p:nvSpPr>
          <p:cNvPr id="14" name="TextBox 13">
            <a:extLst>
              <a:ext uri="{FF2B5EF4-FFF2-40B4-BE49-F238E27FC236}">
                <a16:creationId xmlns:a16="http://schemas.microsoft.com/office/drawing/2014/main" id="{7FEFFA07-F980-4F95-AEB9-1529C0A33911}"/>
              </a:ext>
            </a:extLst>
          </p:cNvPr>
          <p:cNvSpPr txBox="1"/>
          <p:nvPr userDrawn="1"/>
        </p:nvSpPr>
        <p:spPr>
          <a:xfrm>
            <a:off x="2974306" y="4325331"/>
            <a:ext cx="6215750" cy="646331"/>
          </a:xfrm>
          <a:prstGeom prst="rect">
            <a:avLst/>
          </a:prstGeom>
          <a:noFill/>
        </p:spPr>
        <p:txBody>
          <a:bodyPr wrap="square" rtlCol="0">
            <a:spAutoFit/>
          </a:bodyPr>
          <a:lstStyle/>
          <a:p>
            <a:pPr algn="r"/>
            <a:r>
              <a:rPr lang="en-GB" b="1" kern="1200"/>
              <a:t>Plagiarism puts you at risk of being withdrawn from the course. Any instance of will also be reported to your employer.</a:t>
            </a:r>
            <a:endParaRPr lang="en-US" b="1" kern="1200"/>
          </a:p>
        </p:txBody>
      </p:sp>
      <p:sp>
        <p:nvSpPr>
          <p:cNvPr id="15" name="TextBox 14">
            <a:extLst>
              <a:ext uri="{FF2B5EF4-FFF2-40B4-BE49-F238E27FC236}">
                <a16:creationId xmlns:a16="http://schemas.microsoft.com/office/drawing/2014/main" id="{E43E725F-D9E5-4D02-BD02-78DD1BA7742A}"/>
              </a:ext>
            </a:extLst>
          </p:cNvPr>
          <p:cNvSpPr txBox="1"/>
          <p:nvPr userDrawn="1"/>
        </p:nvSpPr>
        <p:spPr>
          <a:xfrm>
            <a:off x="3013988" y="5275900"/>
            <a:ext cx="6453351" cy="369332"/>
          </a:xfrm>
          <a:prstGeom prst="rect">
            <a:avLst/>
          </a:prstGeom>
          <a:noFill/>
        </p:spPr>
        <p:txBody>
          <a:bodyPr wrap="square" rtlCol="0">
            <a:spAutoFit/>
          </a:bodyPr>
          <a:lstStyle/>
          <a:p>
            <a:r>
              <a:rPr lang="en-GB" b="1" kern="1200"/>
              <a:t>If you need any support, let us know. We are here to help.</a:t>
            </a:r>
            <a:endParaRPr lang="en-US" b="1" kern="1200"/>
          </a:p>
        </p:txBody>
      </p:sp>
      <p:sp>
        <p:nvSpPr>
          <p:cNvPr id="16" name="Oval 15">
            <a:extLst>
              <a:ext uri="{FF2B5EF4-FFF2-40B4-BE49-F238E27FC236}">
                <a16:creationId xmlns:a16="http://schemas.microsoft.com/office/drawing/2014/main" id="{0BBA3D55-F738-4257-8B22-573071AF0B01}"/>
              </a:ext>
            </a:extLst>
          </p:cNvPr>
          <p:cNvSpPr>
            <a:spLocks noChangeAspect="1"/>
          </p:cNvSpPr>
          <p:nvPr userDrawn="1"/>
        </p:nvSpPr>
        <p:spPr>
          <a:xfrm>
            <a:off x="1778992" y="1602392"/>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7" name="Rectangle 16" descr="Diploma">
            <a:extLst>
              <a:ext uri="{FF2B5EF4-FFF2-40B4-BE49-F238E27FC236}">
                <a16:creationId xmlns:a16="http://schemas.microsoft.com/office/drawing/2014/main" id="{FEC5662D-4429-4B66-9D08-A0B4BA87757C}"/>
              </a:ext>
            </a:extLst>
          </p:cNvPr>
          <p:cNvSpPr>
            <a:spLocks noChangeAspect="1"/>
          </p:cNvSpPr>
          <p:nvPr userDrawn="1"/>
        </p:nvSpPr>
        <p:spPr>
          <a:xfrm>
            <a:off x="1958992" y="1752894"/>
            <a:ext cx="720000" cy="72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Title 1">
            <a:extLst>
              <a:ext uri="{FF2B5EF4-FFF2-40B4-BE49-F238E27FC236}">
                <a16:creationId xmlns:a16="http://schemas.microsoft.com/office/drawing/2014/main" id="{006BAF86-E4D4-49C4-BF25-3D973A97132A}"/>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Plagiarism &amp; Authenticity</a:t>
            </a:r>
          </a:p>
        </p:txBody>
      </p:sp>
    </p:spTree>
    <p:extLst>
      <p:ext uri="{BB962C8B-B14F-4D97-AF65-F5344CB8AC3E}">
        <p14:creationId xmlns:p14="http://schemas.microsoft.com/office/powerpoint/2010/main" val="378966305"/>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8185" y="274638"/>
            <a:ext cx="2696633" cy="49704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54051" y="274638"/>
            <a:ext cx="7890933" cy="4970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3065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54051" y="274638"/>
            <a:ext cx="10790767"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54051" y="1409700"/>
            <a:ext cx="10790767" cy="3835400"/>
          </a:xfrm>
        </p:spPr>
        <p:txBody>
          <a:bodyPr/>
          <a:lstStyle/>
          <a:p>
            <a:r>
              <a:rPr lang="en-US"/>
              <a:t>Click icon to add chart</a:t>
            </a:r>
            <a:endParaRPr lang="en-GB"/>
          </a:p>
        </p:txBody>
      </p:sp>
    </p:spTree>
    <p:extLst>
      <p:ext uri="{BB962C8B-B14F-4D97-AF65-F5344CB8AC3E}">
        <p14:creationId xmlns:p14="http://schemas.microsoft.com/office/powerpoint/2010/main" val="31381284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38537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91A1B-468E-4788-B34D-DDCD05D20BB2}"/>
              </a:ext>
            </a:extLst>
          </p:cNvPr>
          <p:cNvSpPr txBox="1"/>
          <p:nvPr userDrawn="1"/>
        </p:nvSpPr>
        <p:spPr>
          <a:xfrm>
            <a:off x="11539959" y="6206379"/>
            <a:ext cx="45719" cy="369332"/>
          </a:xfrm>
          <a:prstGeom prst="rect">
            <a:avLst/>
          </a:prstGeom>
          <a:noFill/>
        </p:spPr>
        <p:txBody>
          <a:bodyPr wrap="square" rtlCol="0">
            <a:spAutoFit/>
          </a:body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descr="OneFile">
            <a:extLst>
              <a:ext uri="{FF2B5EF4-FFF2-40B4-BE49-F238E27FC236}">
                <a16:creationId xmlns:a16="http://schemas.microsoft.com/office/drawing/2014/main" id="{E01A075C-002C-45FD-9C11-62D853A6B3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329" y="1440000"/>
            <a:ext cx="2818130" cy="7158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463A58C-FD6E-4D99-88BB-3279EBCEF6CB}"/>
              </a:ext>
            </a:extLst>
          </p:cNvPr>
          <p:cNvGrpSpPr/>
          <p:nvPr userDrawn="1"/>
        </p:nvGrpSpPr>
        <p:grpSpPr>
          <a:xfrm>
            <a:off x="1778000" y="2273283"/>
            <a:ext cx="9575800" cy="791505"/>
            <a:chOff x="0" y="7429"/>
            <a:chExt cx="10515600" cy="791505"/>
          </a:xfrm>
          <a:solidFill>
            <a:srgbClr val="443654"/>
          </a:solidFill>
        </p:grpSpPr>
        <p:sp>
          <p:nvSpPr>
            <p:cNvPr id="6" name="Rectangle: Rounded Corners 5">
              <a:extLst>
                <a:ext uri="{FF2B5EF4-FFF2-40B4-BE49-F238E27FC236}">
                  <a16:creationId xmlns:a16="http://schemas.microsoft.com/office/drawing/2014/main" id="{57F3D0E7-45C8-4BA7-8B6E-63D2033EBA06}"/>
                </a:ext>
              </a:extLst>
            </p:cNvPr>
            <p:cNvSpPr/>
            <p:nvPr/>
          </p:nvSpPr>
          <p:spPr>
            <a:xfrm>
              <a:off x="0" y="742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E5919153-EEF1-4749-87E3-B1A66CC3D82C}"/>
                </a:ext>
              </a:extLst>
            </p:cNvPr>
            <p:cNvSpPr txBox="1"/>
            <p:nvPr/>
          </p:nvSpPr>
          <p:spPr>
            <a:xfrm>
              <a:off x="38638" y="4606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Log into OneFile - login.onefile.co.uk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905A1AEE-076A-4F8F-B3B5-EB9A1088070D}"/>
              </a:ext>
            </a:extLst>
          </p:cNvPr>
          <p:cNvGrpSpPr/>
          <p:nvPr userDrawn="1"/>
        </p:nvGrpSpPr>
        <p:grpSpPr>
          <a:xfrm>
            <a:off x="1778000" y="3159828"/>
            <a:ext cx="9575800" cy="791505"/>
            <a:chOff x="0" y="893974"/>
            <a:chExt cx="10515600" cy="791505"/>
          </a:xfrm>
          <a:solidFill>
            <a:srgbClr val="443654"/>
          </a:solidFill>
        </p:grpSpPr>
        <p:sp>
          <p:nvSpPr>
            <p:cNvPr id="9" name="Rectangle: Rounded Corners 8">
              <a:extLst>
                <a:ext uri="{FF2B5EF4-FFF2-40B4-BE49-F238E27FC236}">
                  <a16:creationId xmlns:a16="http://schemas.microsoft.com/office/drawing/2014/main" id="{B1512969-A206-416C-8288-395347AFAC64}"/>
                </a:ext>
              </a:extLst>
            </p:cNvPr>
            <p:cNvSpPr/>
            <p:nvPr/>
          </p:nvSpPr>
          <p:spPr>
            <a:xfrm>
              <a:off x="0" y="89397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6">
              <a:extLst>
                <a:ext uri="{FF2B5EF4-FFF2-40B4-BE49-F238E27FC236}">
                  <a16:creationId xmlns:a16="http://schemas.microsoft.com/office/drawing/2014/main" id="{E92259BF-2F61-4D12-AA0A-F9876AAC3A6C}"/>
                </a:ext>
              </a:extLst>
            </p:cNvPr>
            <p:cNvSpPr txBox="1"/>
            <p:nvPr/>
          </p:nvSpPr>
          <p:spPr>
            <a:xfrm>
              <a:off x="38638" y="93261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Reset password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787559B8-D400-4C0B-A0A7-EAF5FAE1E784}"/>
              </a:ext>
            </a:extLst>
          </p:cNvPr>
          <p:cNvGrpSpPr/>
          <p:nvPr userDrawn="1"/>
        </p:nvGrpSpPr>
        <p:grpSpPr>
          <a:xfrm>
            <a:off x="1778000" y="4052016"/>
            <a:ext cx="9575800" cy="791505"/>
            <a:chOff x="0" y="1780519"/>
            <a:chExt cx="10515600" cy="791505"/>
          </a:xfrm>
          <a:solidFill>
            <a:srgbClr val="443654"/>
          </a:solidFill>
        </p:grpSpPr>
        <p:sp>
          <p:nvSpPr>
            <p:cNvPr id="12" name="Rectangle: Rounded Corners 11">
              <a:extLst>
                <a:ext uri="{FF2B5EF4-FFF2-40B4-BE49-F238E27FC236}">
                  <a16:creationId xmlns:a16="http://schemas.microsoft.com/office/drawing/2014/main" id="{D83A5502-CB5C-4ECB-A1B2-6A485410F243}"/>
                </a:ext>
              </a:extLst>
            </p:cNvPr>
            <p:cNvSpPr/>
            <p:nvPr/>
          </p:nvSpPr>
          <p:spPr>
            <a:xfrm>
              <a:off x="0" y="178051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F1DDF31D-8E26-4498-8B24-2744B0E7E750}"/>
                </a:ext>
              </a:extLst>
            </p:cNvPr>
            <p:cNvSpPr txBox="1"/>
            <p:nvPr/>
          </p:nvSpPr>
          <p:spPr>
            <a:xfrm>
              <a:off x="38638" y="181915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a:latin typeface="Open Sans" panose="020B0606030504020204" pitchFamily="34" charset="0"/>
                  <a:ea typeface="Open Sans" panose="020B0606030504020204" pitchFamily="34" charset="0"/>
                  <a:cs typeface="Open Sans" panose="020B0606030504020204" pitchFamily="34" charset="0"/>
                </a:rPr>
                <a:t>A</a:t>
              </a:r>
              <a:r>
                <a:rPr lang="en-GB" sz="3300" kern="1200">
                  <a:latin typeface="Open Sans" panose="020B0606030504020204" pitchFamily="34" charset="0"/>
                  <a:ea typeface="Open Sans" panose="020B0606030504020204" pitchFamily="34" charset="0"/>
                  <a:cs typeface="Open Sans" panose="020B0606030504020204" pitchFamily="34" charset="0"/>
                </a:rPr>
                <a:t>ccess tasks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EE75ADB6-FCDB-4927-BC8A-11A9C8003A02}"/>
              </a:ext>
            </a:extLst>
          </p:cNvPr>
          <p:cNvGrpSpPr/>
          <p:nvPr userDrawn="1"/>
        </p:nvGrpSpPr>
        <p:grpSpPr>
          <a:xfrm>
            <a:off x="1778000" y="4938561"/>
            <a:ext cx="9575800" cy="791505"/>
            <a:chOff x="0" y="2667064"/>
            <a:chExt cx="10515600" cy="791505"/>
          </a:xfrm>
          <a:solidFill>
            <a:srgbClr val="443654"/>
          </a:solidFill>
        </p:grpSpPr>
        <p:sp>
          <p:nvSpPr>
            <p:cNvPr id="15" name="Rectangle: Rounded Corners 14">
              <a:extLst>
                <a:ext uri="{FF2B5EF4-FFF2-40B4-BE49-F238E27FC236}">
                  <a16:creationId xmlns:a16="http://schemas.microsoft.com/office/drawing/2014/main" id="{7DA14568-1416-457F-9D33-EA9CD18D2271}"/>
                </a:ext>
              </a:extLst>
            </p:cNvPr>
            <p:cNvSpPr/>
            <p:nvPr/>
          </p:nvSpPr>
          <p:spPr>
            <a:xfrm>
              <a:off x="0" y="266706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2B3C32D1-332E-47FB-AE57-512F57673391}"/>
                </a:ext>
              </a:extLst>
            </p:cNvPr>
            <p:cNvSpPr txBox="1"/>
            <p:nvPr/>
          </p:nvSpPr>
          <p:spPr>
            <a:xfrm>
              <a:off x="38638" y="270570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Resources</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 name="Group 16">
            <a:extLst>
              <a:ext uri="{FF2B5EF4-FFF2-40B4-BE49-F238E27FC236}">
                <a16:creationId xmlns:a16="http://schemas.microsoft.com/office/drawing/2014/main" id="{DC50928A-C28C-480D-86C7-EF88B5069099}"/>
              </a:ext>
            </a:extLst>
          </p:cNvPr>
          <p:cNvGrpSpPr/>
          <p:nvPr userDrawn="1"/>
        </p:nvGrpSpPr>
        <p:grpSpPr>
          <a:xfrm>
            <a:off x="1777998" y="5825106"/>
            <a:ext cx="9575801" cy="791505"/>
            <a:chOff x="0" y="3553609"/>
            <a:chExt cx="10515600" cy="791505"/>
          </a:xfrm>
          <a:solidFill>
            <a:srgbClr val="443654"/>
          </a:solidFill>
        </p:grpSpPr>
        <p:sp>
          <p:nvSpPr>
            <p:cNvPr id="18" name="Rectangle: Rounded Corners 17">
              <a:extLst>
                <a:ext uri="{FF2B5EF4-FFF2-40B4-BE49-F238E27FC236}">
                  <a16:creationId xmlns:a16="http://schemas.microsoft.com/office/drawing/2014/main" id="{174BAA8A-E0A2-41BC-AD59-60B176FE8E56}"/>
                </a:ext>
              </a:extLst>
            </p:cNvPr>
            <p:cNvSpPr/>
            <p:nvPr/>
          </p:nvSpPr>
          <p:spPr>
            <a:xfrm>
              <a:off x="0" y="355360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Rectangle: Rounded Corners 12">
              <a:extLst>
                <a:ext uri="{FF2B5EF4-FFF2-40B4-BE49-F238E27FC236}">
                  <a16:creationId xmlns:a16="http://schemas.microsoft.com/office/drawing/2014/main" id="{BB1F50C7-AF3F-447E-A036-3BEE9D478287}"/>
                </a:ext>
              </a:extLst>
            </p:cNvPr>
            <p:cNvSpPr txBox="1"/>
            <p:nvPr/>
          </p:nvSpPr>
          <p:spPr>
            <a:xfrm>
              <a:off x="38638" y="359224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Trouble shooting – using different devices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itle 1">
            <a:extLst>
              <a:ext uri="{FF2B5EF4-FFF2-40B4-BE49-F238E27FC236}">
                <a16:creationId xmlns:a16="http://schemas.microsoft.com/office/drawing/2014/main" id="{0044A811-1B59-4CCD-9920-78CB85478A72}"/>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Your Onefile e-portfolio</a:t>
            </a:r>
          </a:p>
        </p:txBody>
      </p:sp>
      <p:grpSp>
        <p:nvGrpSpPr>
          <p:cNvPr id="31" name="Group 30">
            <a:extLst>
              <a:ext uri="{FF2B5EF4-FFF2-40B4-BE49-F238E27FC236}">
                <a16:creationId xmlns:a16="http://schemas.microsoft.com/office/drawing/2014/main" id="{F02C4AF3-3A35-415B-8B2F-65928B5E3526}"/>
              </a:ext>
            </a:extLst>
          </p:cNvPr>
          <p:cNvGrpSpPr>
            <a:grpSpLocks noChangeAspect="1"/>
          </p:cNvGrpSpPr>
          <p:nvPr userDrawn="1"/>
        </p:nvGrpSpPr>
        <p:grpSpPr>
          <a:xfrm>
            <a:off x="606322" y="5603711"/>
            <a:ext cx="779115" cy="972000"/>
            <a:chOff x="5646000" y="5555187"/>
            <a:chExt cx="900000" cy="1122813"/>
          </a:xfrm>
        </p:grpSpPr>
        <p:pic>
          <p:nvPicPr>
            <p:cNvPr id="32" name="Picture 31" descr="Text&#10;&#10;Description automatically generated with low confidence">
              <a:extLst>
                <a:ext uri="{FF2B5EF4-FFF2-40B4-BE49-F238E27FC236}">
                  <a16:creationId xmlns:a16="http://schemas.microsoft.com/office/drawing/2014/main" id="{E1D37E86-3F9F-4E10-8739-BC55D347301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33" name="Picture 32">
              <a:extLst>
                <a:ext uri="{FF2B5EF4-FFF2-40B4-BE49-F238E27FC236}">
                  <a16:creationId xmlns:a16="http://schemas.microsoft.com/office/drawing/2014/main" id="{16FA6BB2-3669-46D8-8306-75D0CE68D2E9}"/>
                </a:ext>
              </a:extLst>
            </p:cNvPr>
            <p:cNvPicPr>
              <a:picLocks noChangeAspect="1"/>
            </p:cNvPicPr>
            <p:nvPr/>
          </p:nvPicPr>
          <p:blipFill rotWithShape="1">
            <a:blip r:embed="rId4">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309459225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EACB4BE-64F9-410B-BC05-1606FDDA1995}"/>
              </a:ext>
            </a:extLst>
          </p:cNvPr>
          <p:cNvSpPr>
            <a:spLocks noGrp="1"/>
          </p:cNvSpPr>
          <p:nvPr>
            <p:ph sz="half" idx="1"/>
          </p:nvPr>
        </p:nvSpPr>
        <p:spPr>
          <a:xfrm>
            <a:off x="31496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3">
            <a:extLst>
              <a:ext uri="{FF2B5EF4-FFF2-40B4-BE49-F238E27FC236}">
                <a16:creationId xmlns:a16="http://schemas.microsoft.com/office/drawing/2014/main" id="{B9FE54D0-6842-4A4D-AB6F-51BAA5A3CF1A}"/>
              </a:ext>
            </a:extLst>
          </p:cNvPr>
          <p:cNvSpPr>
            <a:spLocks noGrp="1"/>
          </p:cNvSpPr>
          <p:nvPr>
            <p:ph sz="half" idx="2"/>
          </p:nvPr>
        </p:nvSpPr>
        <p:spPr>
          <a:xfrm>
            <a:off x="617220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D29CB424-E03B-44C6-9245-327E83BA532C}"/>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057236737"/>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AE7A06-D490-43AE-B6E1-4DAD1D0E77B0}"/>
              </a:ext>
            </a:extLst>
          </p:cNvPr>
          <p:cNvSpPr>
            <a:spLocks noGrp="1"/>
          </p:cNvSpPr>
          <p:nvPr>
            <p:ph type="ctrTitle"/>
          </p:nvPr>
        </p:nvSpPr>
        <p:spPr>
          <a:xfrm>
            <a:off x="1524000" y="1685925"/>
            <a:ext cx="9144000" cy="2266950"/>
          </a:xfrm>
          <a:prstGeom prst="rect">
            <a:avLst/>
          </a:prstGeom>
        </p:spPr>
        <p:txBody>
          <a:bodyPr anchor="ctr"/>
          <a:lstStyle>
            <a:lvl1pPr algn="ctr">
              <a:defRPr sz="60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Subtitle 2">
            <a:extLst>
              <a:ext uri="{FF2B5EF4-FFF2-40B4-BE49-F238E27FC236}">
                <a16:creationId xmlns:a16="http://schemas.microsoft.com/office/drawing/2014/main" id="{29977E6A-9681-49F8-97C9-8B364DDB283B}"/>
              </a:ext>
            </a:extLst>
          </p:cNvPr>
          <p:cNvSpPr>
            <a:spLocks noGrp="1"/>
          </p:cNvSpPr>
          <p:nvPr>
            <p:ph type="subTitle" idx="1"/>
          </p:nvPr>
        </p:nvSpPr>
        <p:spPr>
          <a:xfrm>
            <a:off x="1524000" y="4333874"/>
            <a:ext cx="9144000" cy="923925"/>
          </a:xfrm>
          <a:prstGeom prst="rect">
            <a:avLst/>
          </a:prstGeom>
        </p:spPr>
        <p:txBody>
          <a:bodyPr anchor="ctr"/>
          <a:lstStyle>
            <a:lvl1pPr marL="0" indent="0" algn="ctr">
              <a:buNone/>
              <a:defRPr sz="240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85894760"/>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E84E575-9046-4E21-A20F-FCB88A284D94}"/>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E5FACA25-ED30-48E8-BDE6-FD0423FF2A3B}"/>
              </a:ext>
            </a:extLst>
          </p:cNvPr>
          <p:cNvSpPr>
            <a:spLocks noGrp="1"/>
          </p:cNvSpPr>
          <p:nvPr>
            <p:ph idx="1"/>
          </p:nvPr>
        </p:nvSpPr>
        <p:spPr>
          <a:xfrm>
            <a:off x="838200" y="1825625"/>
            <a:ext cx="10515600" cy="4351338"/>
          </a:xfrm>
          <a:prstGeom prst="rect">
            <a:avLst/>
          </a:prstGeom>
        </p:spPr>
        <p:txBody>
          <a:bodyPr/>
          <a:lstStyle>
            <a:lvl1pPr>
              <a:defRPr>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0849700"/>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77E611-5341-4A97-BAD3-5AA7AB8062A1}"/>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8" name="Oval 7">
            <a:extLst>
              <a:ext uri="{FF2B5EF4-FFF2-40B4-BE49-F238E27FC236}">
                <a16:creationId xmlns:a16="http://schemas.microsoft.com/office/drawing/2014/main" id="{9C9F81B8-7FF1-4C88-A1AA-C7F215F7C5EC}"/>
              </a:ext>
            </a:extLst>
          </p:cNvPr>
          <p:cNvSpPr>
            <a:spLocks noChangeAspect="1"/>
          </p:cNvSpPr>
          <p:nvPr userDrawn="1"/>
        </p:nvSpPr>
        <p:spPr>
          <a:xfrm>
            <a:off x="10067306" y="4141817"/>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Rectangle 8">
            <a:extLst>
              <a:ext uri="{FF2B5EF4-FFF2-40B4-BE49-F238E27FC236}">
                <a16:creationId xmlns:a16="http://schemas.microsoft.com/office/drawing/2014/main" id="{04A0EBCD-07D7-4D56-877A-24470092E58A}"/>
              </a:ext>
            </a:extLst>
          </p:cNvPr>
          <p:cNvSpPr/>
          <p:nvPr userDrawn="1"/>
        </p:nvSpPr>
        <p:spPr>
          <a:xfrm>
            <a:off x="4360688" y="3113142"/>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965C1D88-C526-42B9-9B9E-9FEB6E893232}"/>
              </a:ext>
            </a:extLst>
          </p:cNvPr>
          <p:cNvSpPr txBox="1"/>
          <p:nvPr userDrawn="1"/>
        </p:nvSpPr>
        <p:spPr>
          <a:xfrm>
            <a:off x="4283690"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facilities</a:t>
            </a:r>
            <a:endParaRPr lang="en-US" kern="1200"/>
          </a:p>
        </p:txBody>
      </p:sp>
      <p:sp>
        <p:nvSpPr>
          <p:cNvPr id="11" name="Oval 10">
            <a:extLst>
              <a:ext uri="{FF2B5EF4-FFF2-40B4-BE49-F238E27FC236}">
                <a16:creationId xmlns:a16="http://schemas.microsoft.com/office/drawing/2014/main" id="{648C76B5-F42C-4A88-8751-DAA38F1D9703}"/>
              </a:ext>
            </a:extLst>
          </p:cNvPr>
          <p:cNvSpPr>
            <a:spLocks noChangeAspect="1"/>
          </p:cNvSpPr>
          <p:nvPr userDrawn="1"/>
        </p:nvSpPr>
        <p:spPr>
          <a:xfrm>
            <a:off x="2864480" y="1962921"/>
            <a:ext cx="1080000" cy="1080000"/>
          </a:xfrm>
          <a:prstGeom prst="ellipse">
            <a:avLst/>
          </a:prstGeom>
          <a:solidFill>
            <a:schemeClr val="accent6">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12" name="TextBox 11">
            <a:extLst>
              <a:ext uri="{FF2B5EF4-FFF2-40B4-BE49-F238E27FC236}">
                <a16:creationId xmlns:a16="http://schemas.microsoft.com/office/drawing/2014/main" id="{183A3F5B-3406-4987-B984-71F9573D980B}"/>
              </a:ext>
            </a:extLst>
          </p:cNvPr>
          <p:cNvSpPr txBox="1"/>
          <p:nvPr userDrawn="1"/>
        </p:nvSpPr>
        <p:spPr>
          <a:xfrm>
            <a:off x="2478035"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Comfort </a:t>
            </a:r>
          </a:p>
          <a:p>
            <a:pPr marL="0" lvl="0" indent="0" algn="ctr" defTabSz="577850">
              <a:lnSpc>
                <a:spcPct val="100000"/>
              </a:lnSpc>
              <a:spcBef>
                <a:spcPct val="0"/>
              </a:spcBef>
              <a:buNone/>
              <a:defRPr cap="all"/>
            </a:pPr>
            <a:r>
              <a:rPr lang="en-GB" b="1" kern="1200"/>
              <a:t>breaks</a:t>
            </a:r>
          </a:p>
        </p:txBody>
      </p:sp>
      <p:sp>
        <p:nvSpPr>
          <p:cNvPr id="13" name="Oval 12">
            <a:extLst>
              <a:ext uri="{FF2B5EF4-FFF2-40B4-BE49-F238E27FC236}">
                <a16:creationId xmlns:a16="http://schemas.microsoft.com/office/drawing/2014/main" id="{5E0E8F88-97D3-4536-AFA1-F8D3F3DBDC1B}"/>
              </a:ext>
            </a:extLst>
          </p:cNvPr>
          <p:cNvSpPr>
            <a:spLocks noChangeAspect="1"/>
          </p:cNvSpPr>
          <p:nvPr userDrawn="1"/>
        </p:nvSpPr>
        <p:spPr>
          <a:xfrm>
            <a:off x="4665187" y="1962921"/>
            <a:ext cx="1080000" cy="1080000"/>
          </a:xfrm>
          <a:prstGeom prst="ellipse">
            <a:avLst/>
          </a:prstGeom>
          <a:solidFill>
            <a:schemeClr val="accent2">
              <a:lumMod val="60000"/>
              <a:lumOff val="4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4" name="Oval 13">
            <a:extLst>
              <a:ext uri="{FF2B5EF4-FFF2-40B4-BE49-F238E27FC236}">
                <a16:creationId xmlns:a16="http://schemas.microsoft.com/office/drawing/2014/main" id="{96E330AC-42C6-4115-A454-FDB7B5B9A808}"/>
              </a:ext>
            </a:extLst>
          </p:cNvPr>
          <p:cNvSpPr>
            <a:spLocks noChangeAspect="1"/>
          </p:cNvSpPr>
          <p:nvPr userDrawn="1"/>
        </p:nvSpPr>
        <p:spPr>
          <a:xfrm>
            <a:off x="6465894" y="1950447"/>
            <a:ext cx="1080000" cy="1080000"/>
          </a:xfrm>
          <a:prstGeom prst="ellipse">
            <a:avLst/>
          </a:prstGeom>
          <a:solidFill>
            <a:schemeClr val="tx1"/>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a:p>
        </p:txBody>
      </p:sp>
      <p:sp>
        <p:nvSpPr>
          <p:cNvPr id="15" name="Rectangle 14">
            <a:extLst>
              <a:ext uri="{FF2B5EF4-FFF2-40B4-BE49-F238E27FC236}">
                <a16:creationId xmlns:a16="http://schemas.microsoft.com/office/drawing/2014/main" id="{CFCA36BC-A6A2-46B7-80B0-CB432478A555}"/>
              </a:ext>
            </a:extLst>
          </p:cNvPr>
          <p:cNvSpPr/>
          <p:nvPr userDrawn="1"/>
        </p:nvSpPr>
        <p:spPr>
          <a:xfrm>
            <a:off x="7140073" y="3367419"/>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DD824227-74FA-4A92-A187-BF41CCE3F119}"/>
              </a:ext>
            </a:extLst>
          </p:cNvPr>
          <p:cNvSpPr txBox="1"/>
          <p:nvPr userDrawn="1"/>
        </p:nvSpPr>
        <p:spPr>
          <a:xfrm>
            <a:off x="608156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Smoke-free </a:t>
            </a:r>
          </a:p>
          <a:p>
            <a:pPr marL="0" lvl="0" indent="0" algn="ctr" defTabSz="577850">
              <a:lnSpc>
                <a:spcPct val="100000"/>
              </a:lnSpc>
              <a:spcBef>
                <a:spcPct val="0"/>
              </a:spcBef>
              <a:buNone/>
              <a:defRPr cap="all"/>
            </a:pPr>
            <a:r>
              <a:rPr lang="en-GB" b="1" kern="1200"/>
              <a:t>zone</a:t>
            </a:r>
            <a:endParaRPr lang="en-US" kern="1200"/>
          </a:p>
        </p:txBody>
      </p:sp>
      <p:sp>
        <p:nvSpPr>
          <p:cNvPr id="17" name="Oval 16">
            <a:extLst>
              <a:ext uri="{FF2B5EF4-FFF2-40B4-BE49-F238E27FC236}">
                <a16:creationId xmlns:a16="http://schemas.microsoft.com/office/drawing/2014/main" id="{2189BF0E-A31B-4F24-A7B2-031737EC6AAA}"/>
              </a:ext>
            </a:extLst>
          </p:cNvPr>
          <p:cNvSpPr>
            <a:spLocks noChangeAspect="1"/>
          </p:cNvSpPr>
          <p:nvPr userDrawn="1"/>
        </p:nvSpPr>
        <p:spPr>
          <a:xfrm>
            <a:off x="8266601" y="1946967"/>
            <a:ext cx="1080000" cy="1080000"/>
          </a:xfrm>
          <a:prstGeom prst="ellipse">
            <a:avLst/>
          </a:prstGeom>
          <a:solidFill>
            <a:srgbClr val="FF000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8" name="Rectangle 17">
            <a:extLst>
              <a:ext uri="{FF2B5EF4-FFF2-40B4-BE49-F238E27FC236}">
                <a16:creationId xmlns:a16="http://schemas.microsoft.com/office/drawing/2014/main" id="{9A9E11EA-36FA-4ABF-90C1-76415D2D54A5}"/>
              </a:ext>
            </a:extLst>
          </p:cNvPr>
          <p:cNvSpPr/>
          <p:nvPr userDrawn="1"/>
        </p:nvSpPr>
        <p:spPr>
          <a:xfrm>
            <a:off x="8830189" y="3464672"/>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4AD13BAF-A1F6-4351-BD6A-10E638598E6A}"/>
              </a:ext>
            </a:extLst>
          </p:cNvPr>
          <p:cNvSpPr txBox="1"/>
          <p:nvPr userDrawn="1"/>
        </p:nvSpPr>
        <p:spPr>
          <a:xfrm>
            <a:off x="787889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Covid-19 </a:t>
            </a:r>
          </a:p>
          <a:p>
            <a:pPr marL="0" lvl="0" indent="0" algn="ctr" defTabSz="577850">
              <a:lnSpc>
                <a:spcPct val="100000"/>
              </a:lnSpc>
              <a:spcBef>
                <a:spcPct val="0"/>
              </a:spcBef>
              <a:buNone/>
              <a:defRPr cap="all"/>
            </a:pPr>
            <a:r>
              <a:rPr lang="en-GB" b="1" kern="1200"/>
              <a:t>safety</a:t>
            </a:r>
            <a:endParaRPr lang="en-US" kern="1200"/>
          </a:p>
        </p:txBody>
      </p:sp>
      <p:sp>
        <p:nvSpPr>
          <p:cNvPr id="20" name="Oval 19">
            <a:extLst>
              <a:ext uri="{FF2B5EF4-FFF2-40B4-BE49-F238E27FC236}">
                <a16:creationId xmlns:a16="http://schemas.microsoft.com/office/drawing/2014/main" id="{572A895F-8EBA-4BCD-ADC7-ED46B42C1905}"/>
              </a:ext>
            </a:extLst>
          </p:cNvPr>
          <p:cNvSpPr>
            <a:spLocks noChangeAspect="1"/>
          </p:cNvSpPr>
          <p:nvPr userDrawn="1"/>
        </p:nvSpPr>
        <p:spPr>
          <a:xfrm>
            <a:off x="2864480" y="4141817"/>
            <a:ext cx="1080000" cy="1080000"/>
          </a:xfrm>
          <a:prstGeom prst="ellipse">
            <a:avLst/>
          </a:prstGeom>
          <a:solidFill>
            <a:schemeClr val="accent2">
              <a:lumMod val="40000"/>
              <a:lumOff val="60000"/>
            </a:schemeClr>
          </a:solidFill>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1" name="Rectangle 20" descr="Chat">
            <a:extLst>
              <a:ext uri="{FF2B5EF4-FFF2-40B4-BE49-F238E27FC236}">
                <a16:creationId xmlns:a16="http://schemas.microsoft.com/office/drawing/2014/main" id="{09FEDC4F-F61F-43A9-A75F-498D18B08FC8}"/>
              </a:ext>
            </a:extLst>
          </p:cNvPr>
          <p:cNvSpPr>
            <a:spLocks noChangeAspect="1"/>
          </p:cNvSpPr>
          <p:nvPr userDrawn="1"/>
        </p:nvSpPr>
        <p:spPr>
          <a:xfrm>
            <a:off x="3044480" y="4321817"/>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2" name="Rectangle 21">
            <a:extLst>
              <a:ext uri="{FF2B5EF4-FFF2-40B4-BE49-F238E27FC236}">
                <a16:creationId xmlns:a16="http://schemas.microsoft.com/office/drawing/2014/main" id="{A2C5983C-A8B3-4186-8B5E-D3E200CC1C4D}"/>
              </a:ext>
            </a:extLst>
          </p:cNvPr>
          <p:cNvSpPr/>
          <p:nvPr userDrawn="1"/>
        </p:nvSpPr>
        <p:spPr>
          <a:xfrm>
            <a:off x="251383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29E738D6-661B-4977-9B6D-B6C962D3C9F3}"/>
              </a:ext>
            </a:extLst>
          </p:cNvPr>
          <p:cNvSpPr txBox="1"/>
          <p:nvPr userDrawn="1"/>
        </p:nvSpPr>
        <p:spPr>
          <a:xfrm>
            <a:off x="244299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Questions</a:t>
            </a:r>
            <a:r>
              <a:rPr lang="en-GB" b="1"/>
              <a:t>,  respect &amp;</a:t>
            </a:r>
            <a:r>
              <a:rPr lang="en-GB" b="1" kern="1200"/>
              <a:t> Courtesy </a:t>
            </a:r>
            <a:endParaRPr lang="en-US" b="1" kern="1200"/>
          </a:p>
        </p:txBody>
      </p:sp>
      <p:sp>
        <p:nvSpPr>
          <p:cNvPr id="24" name="Oval 23">
            <a:extLst>
              <a:ext uri="{FF2B5EF4-FFF2-40B4-BE49-F238E27FC236}">
                <a16:creationId xmlns:a16="http://schemas.microsoft.com/office/drawing/2014/main" id="{B2FE58DB-17E1-4427-87F5-BD9B40975E72}"/>
              </a:ext>
            </a:extLst>
          </p:cNvPr>
          <p:cNvSpPr>
            <a:spLocks noChangeAspect="1"/>
          </p:cNvSpPr>
          <p:nvPr userDrawn="1"/>
        </p:nvSpPr>
        <p:spPr>
          <a:xfrm>
            <a:off x="4659819" y="4164054"/>
            <a:ext cx="1080000" cy="1080000"/>
          </a:xfrm>
          <a:prstGeom prst="ellipse">
            <a:avLst/>
          </a:prstGeom>
          <a:solidFill>
            <a:srgbClr val="7030A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Rectangle 24">
            <a:extLst>
              <a:ext uri="{FF2B5EF4-FFF2-40B4-BE49-F238E27FC236}">
                <a16:creationId xmlns:a16="http://schemas.microsoft.com/office/drawing/2014/main" id="{0724A888-E482-45A4-B1F5-3CC6D41F2582}"/>
              </a:ext>
            </a:extLst>
          </p:cNvPr>
          <p:cNvSpPr/>
          <p:nvPr userDrawn="1"/>
        </p:nvSpPr>
        <p:spPr>
          <a:xfrm>
            <a:off x="448801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89229E7B-ADF6-4637-9A33-A6FFE248EBAB}"/>
              </a:ext>
            </a:extLst>
          </p:cNvPr>
          <p:cNvSpPr txBox="1"/>
          <p:nvPr userDrawn="1"/>
        </p:nvSpPr>
        <p:spPr>
          <a:xfrm>
            <a:off x="424564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77850">
              <a:spcBef>
                <a:spcPct val="0"/>
              </a:spcBef>
              <a:defRPr cap="all"/>
            </a:pPr>
            <a:r>
              <a:rPr lang="en-GB" b="1" kern="1200"/>
              <a:t>Confidentiality </a:t>
            </a:r>
            <a:endParaRPr lang="en-US" b="1" kern="1200"/>
          </a:p>
          <a:p>
            <a:pPr marL="0" lvl="0" indent="0" algn="ctr" defTabSz="577850">
              <a:lnSpc>
                <a:spcPct val="100000"/>
              </a:lnSpc>
              <a:spcBef>
                <a:spcPct val="0"/>
              </a:spcBef>
              <a:buNone/>
              <a:defRPr cap="all"/>
            </a:pPr>
            <a:endParaRPr lang="en-US" kern="1200"/>
          </a:p>
        </p:txBody>
      </p:sp>
      <p:sp>
        <p:nvSpPr>
          <p:cNvPr id="27" name="Oval 26">
            <a:extLst>
              <a:ext uri="{FF2B5EF4-FFF2-40B4-BE49-F238E27FC236}">
                <a16:creationId xmlns:a16="http://schemas.microsoft.com/office/drawing/2014/main" id="{E364F4DD-2E49-47DA-900B-F4FE8A048312}"/>
              </a:ext>
            </a:extLst>
          </p:cNvPr>
          <p:cNvSpPr>
            <a:spLocks noChangeAspect="1"/>
          </p:cNvSpPr>
          <p:nvPr userDrawn="1"/>
        </p:nvSpPr>
        <p:spPr>
          <a:xfrm>
            <a:off x="6460526" y="4141817"/>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8" name="Rectangle 27" descr="Microphone">
            <a:extLst>
              <a:ext uri="{FF2B5EF4-FFF2-40B4-BE49-F238E27FC236}">
                <a16:creationId xmlns:a16="http://schemas.microsoft.com/office/drawing/2014/main" id="{E7CDFA01-5E01-4641-B389-F84FC3A17B85}"/>
              </a:ext>
            </a:extLst>
          </p:cNvPr>
          <p:cNvSpPr>
            <a:spLocks noChangeAspect="1"/>
          </p:cNvSpPr>
          <p:nvPr userDrawn="1"/>
        </p:nvSpPr>
        <p:spPr>
          <a:xfrm>
            <a:off x="6640526" y="434405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9" name="Rectangle 28">
            <a:extLst>
              <a:ext uri="{FF2B5EF4-FFF2-40B4-BE49-F238E27FC236}">
                <a16:creationId xmlns:a16="http://schemas.microsoft.com/office/drawing/2014/main" id="{45B4E087-9D7D-44B4-858B-EE51D320BB4C}"/>
              </a:ext>
            </a:extLst>
          </p:cNvPr>
          <p:cNvSpPr/>
          <p:nvPr userDrawn="1"/>
        </p:nvSpPr>
        <p:spPr>
          <a:xfrm>
            <a:off x="6307177" y="5418313"/>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390BCA03-12EC-4D71-83EA-E933DBE5DF1F}"/>
              </a:ext>
            </a:extLst>
          </p:cNvPr>
          <p:cNvSpPr txBox="1"/>
          <p:nvPr userDrawn="1"/>
        </p:nvSpPr>
        <p:spPr>
          <a:xfrm>
            <a:off x="6074719"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Mics off</a:t>
            </a:r>
          </a:p>
          <a:p>
            <a:pPr marL="0" lvl="0" indent="0" algn="ctr" defTabSz="577850">
              <a:lnSpc>
                <a:spcPct val="100000"/>
              </a:lnSpc>
              <a:spcBef>
                <a:spcPct val="0"/>
              </a:spcBef>
              <a:buNone/>
              <a:defRPr cap="all"/>
            </a:pPr>
            <a:r>
              <a:rPr lang="en-GB" b="1" kern="1200"/>
              <a:t>Camera on</a:t>
            </a:r>
            <a:r>
              <a:rPr lang="en-GB" kern="1200"/>
              <a:t>! </a:t>
            </a:r>
            <a:endParaRPr lang="en-US" kern="1200"/>
          </a:p>
        </p:txBody>
      </p:sp>
      <p:sp>
        <p:nvSpPr>
          <p:cNvPr id="31" name="Oval 30">
            <a:extLst>
              <a:ext uri="{FF2B5EF4-FFF2-40B4-BE49-F238E27FC236}">
                <a16:creationId xmlns:a16="http://schemas.microsoft.com/office/drawing/2014/main" id="{864C67BA-60B1-47F3-AD01-F405D32996F3}"/>
              </a:ext>
            </a:extLst>
          </p:cNvPr>
          <p:cNvSpPr>
            <a:spLocks noChangeAspect="1"/>
          </p:cNvSpPr>
          <p:nvPr userDrawn="1"/>
        </p:nvSpPr>
        <p:spPr>
          <a:xfrm>
            <a:off x="8266601" y="4141817"/>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32" name="Rectangle 31">
            <a:extLst>
              <a:ext uri="{FF2B5EF4-FFF2-40B4-BE49-F238E27FC236}">
                <a16:creationId xmlns:a16="http://schemas.microsoft.com/office/drawing/2014/main" id="{ECB5E7C5-6F26-4E9D-B8C3-78B8BF06FC56}"/>
              </a:ext>
            </a:extLst>
          </p:cNvPr>
          <p:cNvSpPr/>
          <p:nvPr userDrawn="1"/>
        </p:nvSpPr>
        <p:spPr>
          <a:xfrm>
            <a:off x="8126337" y="5407087"/>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15364BBA-4BC8-4382-977F-E44C424D7AC7}"/>
              </a:ext>
            </a:extLst>
          </p:cNvPr>
          <p:cNvSpPr txBox="1"/>
          <p:nvPr userDrawn="1"/>
        </p:nvSpPr>
        <p:spPr>
          <a:xfrm>
            <a:off x="788582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Timekeeping </a:t>
            </a:r>
          </a:p>
          <a:p>
            <a:pPr marL="0" lvl="0" indent="0" algn="ctr" defTabSz="577850">
              <a:lnSpc>
                <a:spcPct val="100000"/>
              </a:lnSpc>
              <a:spcBef>
                <a:spcPct val="0"/>
              </a:spcBef>
              <a:buNone/>
              <a:defRPr cap="all"/>
            </a:pPr>
            <a:r>
              <a:rPr lang="en-GB" b="1" kern="1200"/>
              <a:t>&amp; deadlines</a:t>
            </a:r>
            <a:endParaRPr lang="en-US" b="1" kern="1200"/>
          </a:p>
        </p:txBody>
      </p:sp>
      <p:sp>
        <p:nvSpPr>
          <p:cNvPr id="34" name="Rectangle 33" descr="Lock">
            <a:extLst>
              <a:ext uri="{FF2B5EF4-FFF2-40B4-BE49-F238E27FC236}">
                <a16:creationId xmlns:a16="http://schemas.microsoft.com/office/drawing/2014/main" id="{FBBF4C76-B1BD-438D-9407-8556132A2901}"/>
              </a:ext>
            </a:extLst>
          </p:cNvPr>
          <p:cNvSpPr>
            <a:spLocks noChangeAspect="1"/>
          </p:cNvSpPr>
          <p:nvPr userDrawn="1"/>
        </p:nvSpPr>
        <p:spPr>
          <a:xfrm>
            <a:off x="4848223" y="4281583"/>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5" name="Oval 34">
            <a:extLst>
              <a:ext uri="{FF2B5EF4-FFF2-40B4-BE49-F238E27FC236}">
                <a16:creationId xmlns:a16="http://schemas.microsoft.com/office/drawing/2014/main" id="{0BB8B27D-0857-4CA6-BD1F-0EE8C037072F}"/>
              </a:ext>
            </a:extLst>
          </p:cNvPr>
          <p:cNvSpPr>
            <a:spLocks noChangeAspect="1"/>
          </p:cNvSpPr>
          <p:nvPr userDrawn="1"/>
        </p:nvSpPr>
        <p:spPr>
          <a:xfrm>
            <a:off x="10067306" y="1976405"/>
            <a:ext cx="1080000" cy="1080000"/>
          </a:xfrm>
          <a:prstGeom prst="ellipse">
            <a:avLst/>
          </a:prstGeom>
          <a:solidFill>
            <a:schemeClr val="accent6">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36" name="TextBox 35">
            <a:extLst>
              <a:ext uri="{FF2B5EF4-FFF2-40B4-BE49-F238E27FC236}">
                <a16:creationId xmlns:a16="http://schemas.microsoft.com/office/drawing/2014/main" id="{2ED41ABC-B465-45CE-BF50-51CC3EAA7791}"/>
              </a:ext>
            </a:extLst>
          </p:cNvPr>
          <p:cNvSpPr txBox="1"/>
          <p:nvPr userDrawn="1"/>
        </p:nvSpPr>
        <p:spPr>
          <a:xfrm>
            <a:off x="9688473"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Green </a:t>
            </a:r>
          </a:p>
          <a:p>
            <a:pPr marL="0" lvl="0" indent="0" algn="ctr" defTabSz="577850">
              <a:lnSpc>
                <a:spcPct val="100000"/>
              </a:lnSpc>
              <a:spcBef>
                <a:spcPct val="0"/>
              </a:spcBef>
              <a:buNone/>
              <a:defRPr cap="all"/>
            </a:pPr>
            <a:r>
              <a:rPr lang="en-GB" b="1" kern="1200"/>
              <a:t>policy</a:t>
            </a:r>
            <a:endParaRPr lang="en-US" b="1" kern="1200"/>
          </a:p>
        </p:txBody>
      </p:sp>
      <p:sp>
        <p:nvSpPr>
          <p:cNvPr id="37" name="TextBox 36">
            <a:extLst>
              <a:ext uri="{FF2B5EF4-FFF2-40B4-BE49-F238E27FC236}">
                <a16:creationId xmlns:a16="http://schemas.microsoft.com/office/drawing/2014/main" id="{AECEE141-DEBE-4217-BB89-652D27FF549E}"/>
              </a:ext>
            </a:extLst>
          </p:cNvPr>
          <p:cNvSpPr txBox="1"/>
          <p:nvPr userDrawn="1"/>
        </p:nvSpPr>
        <p:spPr>
          <a:xfrm>
            <a:off x="968847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Keep </a:t>
            </a:r>
          </a:p>
          <a:p>
            <a:pPr marL="0" lvl="0" indent="0" algn="ctr" defTabSz="577850">
              <a:lnSpc>
                <a:spcPct val="100000"/>
              </a:lnSpc>
              <a:spcBef>
                <a:spcPct val="0"/>
              </a:spcBef>
              <a:buNone/>
              <a:defRPr cap="all"/>
            </a:pPr>
            <a:r>
              <a:rPr lang="en-GB" b="1" kern="1200"/>
              <a:t>learning</a:t>
            </a:r>
            <a:endParaRPr lang="en-US" kern="1200"/>
          </a:p>
        </p:txBody>
      </p:sp>
      <p:sp>
        <p:nvSpPr>
          <p:cNvPr id="38" name="Oval 37">
            <a:extLst>
              <a:ext uri="{FF2B5EF4-FFF2-40B4-BE49-F238E27FC236}">
                <a16:creationId xmlns:a16="http://schemas.microsoft.com/office/drawing/2014/main" id="{29AEB7D8-F086-485D-89C3-C4BCB2D6952F}"/>
              </a:ext>
            </a:extLst>
          </p:cNvPr>
          <p:cNvSpPr>
            <a:spLocks noChangeAspect="1"/>
          </p:cNvSpPr>
          <p:nvPr userDrawn="1"/>
        </p:nvSpPr>
        <p:spPr>
          <a:xfrm>
            <a:off x="1063773" y="1976405"/>
            <a:ext cx="1080000" cy="1080000"/>
          </a:xfrm>
          <a:prstGeom prst="ellipse">
            <a:avLst/>
          </a:prstGeom>
          <a:solidFill>
            <a:srgbClr val="FF000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39" name="TextBox 38">
            <a:extLst>
              <a:ext uri="{FF2B5EF4-FFF2-40B4-BE49-F238E27FC236}">
                <a16:creationId xmlns:a16="http://schemas.microsoft.com/office/drawing/2014/main" id="{7CD6BD2B-0A6E-4A38-AD8A-B7E3115A48AF}"/>
              </a:ext>
            </a:extLst>
          </p:cNvPr>
          <p:cNvSpPr txBox="1"/>
          <p:nvPr userDrawn="1"/>
        </p:nvSpPr>
        <p:spPr>
          <a:xfrm>
            <a:off x="677328"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Fire </a:t>
            </a:r>
          </a:p>
          <a:p>
            <a:pPr marL="0" lvl="0" indent="0" algn="ctr" defTabSz="577850">
              <a:lnSpc>
                <a:spcPct val="100000"/>
              </a:lnSpc>
              <a:spcBef>
                <a:spcPct val="0"/>
              </a:spcBef>
              <a:buNone/>
              <a:defRPr cap="all"/>
            </a:pPr>
            <a:r>
              <a:rPr lang="en-GB" b="1" kern="1200"/>
              <a:t>escapes</a:t>
            </a:r>
            <a:endParaRPr lang="en-US" b="1" kern="1200"/>
          </a:p>
        </p:txBody>
      </p:sp>
      <p:sp>
        <p:nvSpPr>
          <p:cNvPr id="40" name="Oval 39">
            <a:extLst>
              <a:ext uri="{FF2B5EF4-FFF2-40B4-BE49-F238E27FC236}">
                <a16:creationId xmlns:a16="http://schemas.microsoft.com/office/drawing/2014/main" id="{6CB88D76-8208-404B-AEAD-D4B5FCFA729A}"/>
              </a:ext>
            </a:extLst>
          </p:cNvPr>
          <p:cNvSpPr>
            <a:spLocks noChangeAspect="1"/>
          </p:cNvSpPr>
          <p:nvPr userDrawn="1"/>
        </p:nvSpPr>
        <p:spPr>
          <a:xfrm>
            <a:off x="1063773" y="4141817"/>
            <a:ext cx="1080000" cy="1080000"/>
          </a:xfrm>
          <a:prstGeom prst="ellipse">
            <a:avLst/>
          </a:prstGeom>
          <a:solidFill>
            <a:srgbClr val="00206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41" name="Rectangle 40" descr="Hierarchy">
            <a:extLst>
              <a:ext uri="{FF2B5EF4-FFF2-40B4-BE49-F238E27FC236}">
                <a16:creationId xmlns:a16="http://schemas.microsoft.com/office/drawing/2014/main" id="{10C298D5-63D3-487B-B5DA-77E125D66B92}"/>
              </a:ext>
            </a:extLst>
          </p:cNvPr>
          <p:cNvSpPr>
            <a:spLocks noChangeAspect="1"/>
          </p:cNvSpPr>
          <p:nvPr userDrawn="1"/>
        </p:nvSpPr>
        <p:spPr>
          <a:xfrm>
            <a:off x="1243773" y="4281583"/>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2" name="TextBox 41">
            <a:extLst>
              <a:ext uri="{FF2B5EF4-FFF2-40B4-BE49-F238E27FC236}">
                <a16:creationId xmlns:a16="http://schemas.microsoft.com/office/drawing/2014/main" id="{AEA0DD42-0ED0-4C53-B675-0DC181312E50}"/>
              </a:ext>
            </a:extLst>
          </p:cNvPr>
          <p:cNvSpPr txBox="1"/>
          <p:nvPr userDrawn="1"/>
        </p:nvSpPr>
        <p:spPr>
          <a:xfrm>
            <a:off x="707644"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Course structure &amp; EXPECTATIONS </a:t>
            </a:r>
            <a:endParaRPr lang="en-US" b="1" kern="1200"/>
          </a:p>
        </p:txBody>
      </p:sp>
      <p:pic>
        <p:nvPicPr>
          <p:cNvPr id="43" name="Graphic 42" descr="Exit with solid fill">
            <a:extLst>
              <a:ext uri="{FF2B5EF4-FFF2-40B4-BE49-F238E27FC236}">
                <a16:creationId xmlns:a16="http://schemas.microsoft.com/office/drawing/2014/main" id="{DB2313B5-5B05-4620-87ED-74684532F73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7255" y="2141200"/>
            <a:ext cx="720000" cy="720000"/>
          </a:xfrm>
          <a:prstGeom prst="rect">
            <a:avLst/>
          </a:prstGeom>
        </p:spPr>
      </p:pic>
      <p:pic>
        <p:nvPicPr>
          <p:cNvPr id="44" name="Graphic 43" descr="Lunch Box with solid fill">
            <a:extLst>
              <a:ext uri="{FF2B5EF4-FFF2-40B4-BE49-F238E27FC236}">
                <a16:creationId xmlns:a16="http://schemas.microsoft.com/office/drawing/2014/main" id="{E43D9D48-773D-4C7D-8D74-C8F4257AE500}"/>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13508" y="2152217"/>
            <a:ext cx="720000" cy="720000"/>
          </a:xfrm>
          <a:prstGeom prst="rect">
            <a:avLst/>
          </a:prstGeom>
        </p:spPr>
      </p:pic>
      <p:pic>
        <p:nvPicPr>
          <p:cNvPr id="45" name="Graphic 44" descr="No smoking with solid fill">
            <a:extLst>
              <a:ext uri="{FF2B5EF4-FFF2-40B4-BE49-F238E27FC236}">
                <a16:creationId xmlns:a16="http://schemas.microsoft.com/office/drawing/2014/main" id="{F5901529-90D7-4ABB-AFF6-E6A4D391065C}"/>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57091" y="2038165"/>
            <a:ext cx="897604" cy="897604"/>
          </a:xfrm>
          <a:prstGeom prst="rect">
            <a:avLst/>
          </a:prstGeom>
        </p:spPr>
      </p:pic>
      <p:pic>
        <p:nvPicPr>
          <p:cNvPr id="46" name="Graphic 45" descr="Handwashing with solid fill">
            <a:extLst>
              <a:ext uri="{FF2B5EF4-FFF2-40B4-BE49-F238E27FC236}">
                <a16:creationId xmlns:a16="http://schemas.microsoft.com/office/drawing/2014/main" id="{413F8E6A-518A-45BE-8C34-DCBF1608A7DF}"/>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28502" y="2152217"/>
            <a:ext cx="720000" cy="720000"/>
          </a:xfrm>
          <a:prstGeom prst="rect">
            <a:avLst/>
          </a:prstGeom>
        </p:spPr>
      </p:pic>
      <p:pic>
        <p:nvPicPr>
          <p:cNvPr id="47" name="Graphic 46" descr="Surgical mask with solid fill">
            <a:extLst>
              <a:ext uri="{FF2B5EF4-FFF2-40B4-BE49-F238E27FC236}">
                <a16:creationId xmlns:a16="http://schemas.microsoft.com/office/drawing/2014/main" id="{E1B28837-7066-4A4D-83AD-CC1F91771004}"/>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58490" y="2130458"/>
            <a:ext cx="720000" cy="720000"/>
          </a:xfrm>
          <a:prstGeom prst="rect">
            <a:avLst/>
          </a:prstGeom>
        </p:spPr>
      </p:pic>
      <p:pic>
        <p:nvPicPr>
          <p:cNvPr id="48" name="Graphic 47" descr="Sustainability with solid fill">
            <a:extLst>
              <a:ext uri="{FF2B5EF4-FFF2-40B4-BE49-F238E27FC236}">
                <a16:creationId xmlns:a16="http://schemas.microsoft.com/office/drawing/2014/main" id="{09B76549-30F4-46AB-9055-0C900A4214E5}"/>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56178" y="2141200"/>
            <a:ext cx="720000" cy="720000"/>
          </a:xfrm>
          <a:prstGeom prst="rect">
            <a:avLst/>
          </a:prstGeom>
        </p:spPr>
      </p:pic>
      <p:sp>
        <p:nvSpPr>
          <p:cNvPr id="49" name="Rectangle 48" descr="Stopwatch">
            <a:extLst>
              <a:ext uri="{FF2B5EF4-FFF2-40B4-BE49-F238E27FC236}">
                <a16:creationId xmlns:a16="http://schemas.microsoft.com/office/drawing/2014/main" id="{48DC1EAF-6D4E-4FC8-8DD4-121F8D5B8E53}"/>
              </a:ext>
            </a:extLst>
          </p:cNvPr>
          <p:cNvSpPr>
            <a:spLocks noChangeAspect="1"/>
          </p:cNvSpPr>
          <p:nvPr userDrawn="1"/>
        </p:nvSpPr>
        <p:spPr>
          <a:xfrm>
            <a:off x="8446601" y="4298996"/>
            <a:ext cx="720000" cy="720000"/>
          </a:xfrm>
          <a:prstGeom prst="rect">
            <a:avLst/>
          </a:prstGeom>
          <a: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50" name="Graphic 49" descr="Graduation cap with solid fill">
            <a:extLst>
              <a:ext uri="{FF2B5EF4-FFF2-40B4-BE49-F238E27FC236}">
                <a16:creationId xmlns:a16="http://schemas.microsoft.com/office/drawing/2014/main" id="{411F38B6-E416-459F-98C5-5D0EA3DE0708}"/>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256178" y="4298996"/>
            <a:ext cx="720000" cy="720000"/>
          </a:xfrm>
          <a:prstGeom prst="rect">
            <a:avLst/>
          </a:prstGeom>
        </p:spPr>
      </p:pic>
      <p:sp>
        <p:nvSpPr>
          <p:cNvPr id="52" name="Title 1">
            <a:extLst>
              <a:ext uri="{FF2B5EF4-FFF2-40B4-BE49-F238E27FC236}">
                <a16:creationId xmlns:a16="http://schemas.microsoft.com/office/drawing/2014/main" id="{152B4EC6-B510-457A-9539-C9CD449DB12A}"/>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House keeping</a:t>
            </a:r>
            <a:endParaRPr lang="en-GB"/>
          </a:p>
        </p:txBody>
      </p:sp>
    </p:spTree>
    <p:extLst>
      <p:ext uri="{BB962C8B-B14F-4D97-AF65-F5344CB8AC3E}">
        <p14:creationId xmlns:p14="http://schemas.microsoft.com/office/powerpoint/2010/main" val="3376286032"/>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E84E575-9046-4E21-A20F-FCB88A284D94}"/>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E5FACA25-ED30-48E8-BDE6-FD0423FF2A3B}"/>
              </a:ext>
            </a:extLst>
          </p:cNvPr>
          <p:cNvSpPr>
            <a:spLocks noGrp="1"/>
          </p:cNvSpPr>
          <p:nvPr>
            <p:ph idx="1"/>
          </p:nvPr>
        </p:nvSpPr>
        <p:spPr>
          <a:xfrm>
            <a:off x="838200" y="1825625"/>
            <a:ext cx="10515600" cy="4351338"/>
          </a:xfrm>
          <a:prstGeom prst="rect">
            <a:avLst/>
          </a:prstGeom>
        </p:spPr>
        <p:txBody>
          <a:bodyPr/>
          <a:lstStyle>
            <a:lvl1pPr>
              <a:defRPr>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319514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1337DEDF-A600-4714-9605-2E6BAC67F704}"/>
              </a:ext>
            </a:extLst>
          </p:cNvPr>
          <p:cNvSpPr txBox="1">
            <a:spLocks/>
          </p:cNvSpPr>
          <p:nvPr userDrawn="1"/>
        </p:nvSpPr>
        <p:spPr>
          <a:xfrm>
            <a:off x="0" y="-11603"/>
            <a:ext cx="9526022" cy="1168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chemeClr val="bg1"/>
                </a:solidFill>
                <a:latin typeface="Open Sans" panose="020B0606030504020204" pitchFamily="34" charset="0"/>
                <a:ea typeface="Open Sans" panose="020B0606030504020204" pitchFamily="34" charset="0"/>
                <a:cs typeface="Open Sans" panose="020B0606030504020204" pitchFamily="34" charset="0"/>
              </a:rPr>
              <a:t>Certificates &amp; Rewards</a:t>
            </a:r>
          </a:p>
        </p:txBody>
      </p:sp>
      <p:sp>
        <p:nvSpPr>
          <p:cNvPr id="53" name="TextBox 52">
            <a:extLst>
              <a:ext uri="{FF2B5EF4-FFF2-40B4-BE49-F238E27FC236}">
                <a16:creationId xmlns:a16="http://schemas.microsoft.com/office/drawing/2014/main" id="{0B7CE91B-E208-4330-8FE9-4DDDA6213347}"/>
              </a:ext>
            </a:extLst>
          </p:cNvPr>
          <p:cNvSpPr txBox="1"/>
          <p:nvPr userDrawn="1"/>
        </p:nvSpPr>
        <p:spPr>
          <a:xfrm>
            <a:off x="2084334" y="6212776"/>
            <a:ext cx="8023329" cy="400110"/>
          </a:xfrm>
          <a:prstGeom prst="rect">
            <a:avLst/>
          </a:prstGeom>
          <a:noFill/>
        </p:spPr>
        <p:txBody>
          <a:bodyPr wrap="square" lIns="91440" tIns="45720" rIns="91440" bIns="45720" rtlCol="0" anchor="t">
            <a:spAutoFit/>
          </a:bodyPr>
          <a:lstStyle/>
          <a:p>
            <a:pPr algn="ctr"/>
            <a:r>
              <a:rPr lang="en-GB"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Join now and earn rewards: careprofessional.co.uk</a:t>
            </a:r>
          </a:p>
        </p:txBody>
      </p:sp>
      <p:pic>
        <p:nvPicPr>
          <p:cNvPr id="54" name="Picture 53" descr="Logo, company name&#10;&#10;Description automatically generated">
            <a:extLst>
              <a:ext uri="{FF2B5EF4-FFF2-40B4-BE49-F238E27FC236}">
                <a16:creationId xmlns:a16="http://schemas.microsoft.com/office/drawing/2014/main" id="{8A591619-2175-4E85-9276-B8BA5DA79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4226" y="1408026"/>
            <a:ext cx="3166874" cy="1934902"/>
          </a:xfrm>
          <a:prstGeom prst="rect">
            <a:avLst/>
          </a:prstGeom>
        </p:spPr>
      </p:pic>
      <p:sp>
        <p:nvSpPr>
          <p:cNvPr id="58" name="TextBox 57">
            <a:extLst>
              <a:ext uri="{FF2B5EF4-FFF2-40B4-BE49-F238E27FC236}">
                <a16:creationId xmlns:a16="http://schemas.microsoft.com/office/drawing/2014/main" id="{35B1F09A-904C-4627-A020-0D15265DC7FB}"/>
              </a:ext>
            </a:extLst>
          </p:cNvPr>
          <p:cNvSpPr txBox="1"/>
          <p:nvPr/>
        </p:nvSpPr>
        <p:spPr>
          <a:xfrm>
            <a:off x="8506251" y="3408727"/>
            <a:ext cx="3601927" cy="707886"/>
          </a:xfrm>
          <a:prstGeom prst="rect">
            <a:avLst/>
          </a:prstGeom>
          <a:noFill/>
        </p:spPr>
        <p:txBody>
          <a:bodyPr wrap="square" rtlCol="0">
            <a:spAutoFit/>
          </a:bodyPr>
          <a:lstStyle/>
          <a:p>
            <a:pPr algn="ctr"/>
            <a:r>
              <a:rPr lang="en-GB" sz="2000">
                <a:latin typeface="Open Sans" panose="020B0606030504020204" pitchFamily="34" charset="0"/>
                <a:ea typeface="Open Sans" panose="020B0606030504020204" pitchFamily="34" charset="0"/>
                <a:cs typeface="Open Sans" panose="020B0606030504020204" pitchFamily="34" charset="0"/>
              </a:rPr>
              <a:t>Not yet joined? </a:t>
            </a:r>
          </a:p>
          <a:p>
            <a:pPr algn="ctr"/>
            <a:r>
              <a:rPr lang="en-GB" sz="2000" b="1">
                <a:latin typeface="Open Sans" panose="020B0606030504020204" pitchFamily="34" charset="0"/>
                <a:ea typeface="Open Sans" panose="020B0606030504020204" pitchFamily="34" charset="0"/>
                <a:cs typeface="Open Sans" panose="020B0606030504020204" pitchFamily="34" charset="0"/>
              </a:rPr>
              <a:t>Become an Affiliate today!</a:t>
            </a:r>
          </a:p>
        </p:txBody>
      </p:sp>
      <p:pic>
        <p:nvPicPr>
          <p:cNvPr id="59" name="Picture 2" descr="Cineworld - Wikipedia">
            <a:extLst>
              <a:ext uri="{FF2B5EF4-FFF2-40B4-BE49-F238E27FC236}">
                <a16:creationId xmlns:a16="http://schemas.microsoft.com/office/drawing/2014/main" id="{D600CA7C-27BC-4F56-AC43-5D888DE133C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239" y="1870503"/>
            <a:ext cx="1028571"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B&amp;Q - Wikipedia">
            <a:extLst>
              <a:ext uri="{FF2B5EF4-FFF2-40B4-BE49-F238E27FC236}">
                <a16:creationId xmlns:a16="http://schemas.microsoft.com/office/drawing/2014/main" id="{68D87E47-B109-49D0-B7A4-2DF330C504E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45702" y="2899377"/>
            <a:ext cx="720000" cy="7168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a:extLst>
              <a:ext uri="{FF2B5EF4-FFF2-40B4-BE49-F238E27FC236}">
                <a16:creationId xmlns:a16="http://schemas.microsoft.com/office/drawing/2014/main" id="{FC0A2DEF-2148-41D7-A8FE-16961D88B911}"/>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41544" y="4958298"/>
            <a:ext cx="127962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a:extLst>
              <a:ext uri="{FF2B5EF4-FFF2-40B4-BE49-F238E27FC236}">
                <a16:creationId xmlns:a16="http://schemas.microsoft.com/office/drawing/2014/main" id="{DFDF50D5-F681-4595-91FA-315EDB3A919C}"/>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5350234" y="2301544"/>
            <a:ext cx="720000" cy="4397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afe-Nero-Logo-1 - Technical Signs">
            <a:extLst>
              <a:ext uri="{FF2B5EF4-FFF2-40B4-BE49-F238E27FC236}">
                <a16:creationId xmlns:a16="http://schemas.microsoft.com/office/drawing/2014/main" id="{01DA0046-630D-4E99-A9CA-81FD72480F0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0044" t="15221" r="10634" b="16805"/>
          <a:stretch/>
        </p:blipFill>
        <p:spPr bwMode="auto">
          <a:xfrm>
            <a:off x="6750507" y="1825244"/>
            <a:ext cx="1080000" cy="5553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a:extLst>
              <a:ext uri="{FF2B5EF4-FFF2-40B4-BE49-F238E27FC236}">
                <a16:creationId xmlns:a16="http://schemas.microsoft.com/office/drawing/2014/main" id="{423BE888-84DE-409B-91F5-CB935F97D500}"/>
              </a:ext>
            </a:extLst>
          </p:cNvPr>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34141" b="34481"/>
          <a:stretch/>
        </p:blipFill>
        <p:spPr bwMode="auto">
          <a:xfrm>
            <a:off x="1672500" y="1625351"/>
            <a:ext cx="2067978" cy="36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Download Halfords Logo in SVG Vector or PNG File Format - Logo.wine">
            <a:extLst>
              <a:ext uri="{FF2B5EF4-FFF2-40B4-BE49-F238E27FC236}">
                <a16:creationId xmlns:a16="http://schemas.microsoft.com/office/drawing/2014/main" id="{4D5499C1-C609-41F5-8020-A9B7B31CC0CD}"/>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11238" t="36125" r="11105" b="35702"/>
          <a:stretch/>
        </p:blipFill>
        <p:spPr bwMode="auto">
          <a:xfrm>
            <a:off x="618021" y="5212786"/>
            <a:ext cx="14912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RED Driving School Official Page - Home | Facebook">
            <a:extLst>
              <a:ext uri="{FF2B5EF4-FFF2-40B4-BE49-F238E27FC236}">
                <a16:creationId xmlns:a16="http://schemas.microsoft.com/office/drawing/2014/main" id="{8C8A7454-DBC0-42E3-8771-8F13C317D605}"/>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a:off x="3587722" y="4471196"/>
            <a:ext cx="1153695"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a:extLst>
              <a:ext uri="{FF2B5EF4-FFF2-40B4-BE49-F238E27FC236}">
                <a16:creationId xmlns:a16="http://schemas.microsoft.com/office/drawing/2014/main" id="{EAC4AB77-8C2F-4795-9C46-73E5FAA9CD15}"/>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770" y="375522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a:extLst>
              <a:ext uri="{FF2B5EF4-FFF2-40B4-BE49-F238E27FC236}">
                <a16:creationId xmlns:a16="http://schemas.microsoft.com/office/drawing/2014/main" id="{E81F2710-423D-4E2B-8C75-BA2A4A89E09E}"/>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096664" y="4317128"/>
            <a:ext cx="19262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Sainsbury's logo and symbol, meaning, history, PNG">
            <a:extLst>
              <a:ext uri="{FF2B5EF4-FFF2-40B4-BE49-F238E27FC236}">
                <a16:creationId xmlns:a16="http://schemas.microsoft.com/office/drawing/2014/main" id="{823E44CD-4C0B-45AF-A8A3-BFB151963782}"/>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9760" b="44176"/>
          <a:stretch/>
        </p:blipFill>
        <p:spPr bwMode="auto">
          <a:xfrm>
            <a:off x="6421165" y="2652304"/>
            <a:ext cx="1800000" cy="363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descr="Alton Towers Resort | Logopedia | Fandom">
            <a:extLst>
              <a:ext uri="{FF2B5EF4-FFF2-40B4-BE49-F238E27FC236}">
                <a16:creationId xmlns:a16="http://schemas.microsoft.com/office/drawing/2014/main" id="{17B820D1-69F5-4F2D-9B6D-ED7794E1952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51546" y="3657421"/>
            <a:ext cx="1080000" cy="9620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descr="WH Smith - The Howard Centre">
            <a:extLst>
              <a:ext uri="{FF2B5EF4-FFF2-40B4-BE49-F238E27FC236}">
                <a16:creationId xmlns:a16="http://schemas.microsoft.com/office/drawing/2014/main" id="{A74F7FA6-98EE-439F-86DA-A380E70D0E0C}"/>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t="39204" b="36769"/>
          <a:stretch/>
        </p:blipFill>
        <p:spPr bwMode="auto">
          <a:xfrm>
            <a:off x="4872969" y="5355802"/>
            <a:ext cx="1498352" cy="36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descr="The Co-operative brand - Wikipedia">
            <a:extLst>
              <a:ext uri="{FF2B5EF4-FFF2-40B4-BE49-F238E27FC236}">
                <a16:creationId xmlns:a16="http://schemas.microsoft.com/office/drawing/2014/main" id="{779D3F79-54B4-4086-BE39-B98663BE3194}"/>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470385" y="4854115"/>
            <a:ext cx="720000" cy="76294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descr="Chiquito's Restaurant Review | Liverpool Noise">
            <a:extLst>
              <a:ext uri="{FF2B5EF4-FFF2-40B4-BE49-F238E27FC236}">
                <a16:creationId xmlns:a16="http://schemas.microsoft.com/office/drawing/2014/main" id="{0C44AF54-2B7C-44DA-A47B-DBC0BFC4CD53}"/>
              </a:ext>
            </a:extLst>
          </p:cNvPr>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a:off x="1651767" y="2413643"/>
            <a:ext cx="1080000" cy="5918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2" descr="ODEON becomes UK's first Cinema chain to acknowledge Access Card – Access  Card">
            <a:extLst>
              <a:ext uri="{FF2B5EF4-FFF2-40B4-BE49-F238E27FC236}">
                <a16:creationId xmlns:a16="http://schemas.microsoft.com/office/drawing/2014/main" id="{3E5314CE-23CE-416C-8CEE-24C5E339970C}"/>
              </a:ext>
            </a:extLst>
          </p:cNvPr>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12983" r="11669"/>
          <a:stretch/>
        </p:blipFill>
        <p:spPr bwMode="auto">
          <a:xfrm>
            <a:off x="3393434" y="3957128"/>
            <a:ext cx="108506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4" descr="John Lewis logo vector - Download logo John Lewis vector">
            <a:extLst>
              <a:ext uri="{FF2B5EF4-FFF2-40B4-BE49-F238E27FC236}">
                <a16:creationId xmlns:a16="http://schemas.microsoft.com/office/drawing/2014/main" id="{70FCB24B-E103-43F4-B124-7640EE9E476B}"/>
              </a:ext>
            </a:extLst>
          </p:cNvPr>
          <p:cNvPicPr>
            <a:picLocks noChangeAspect="1" noChangeArrowheads="1"/>
          </p:cNvPicPr>
          <p:nvPr userDrawn="1"/>
        </p:nvPicPr>
        <p:blipFill rotWithShape="1">
          <a:blip r:embed="rId19" cstate="print">
            <a:extLst>
              <a:ext uri="{28A0092B-C50C-407E-A947-70E740481C1C}">
                <a14:useLocalDpi xmlns:a14="http://schemas.microsoft.com/office/drawing/2010/main" val="0"/>
              </a:ext>
            </a:extLst>
          </a:blip>
          <a:srcRect t="35911" b="36088"/>
          <a:stretch/>
        </p:blipFill>
        <p:spPr bwMode="auto">
          <a:xfrm>
            <a:off x="4418011" y="2987323"/>
            <a:ext cx="1440000" cy="403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6" descr="M&amp;S Cwmbran looks set to close | South Wales Argus">
            <a:extLst>
              <a:ext uri="{FF2B5EF4-FFF2-40B4-BE49-F238E27FC236}">
                <a16:creationId xmlns:a16="http://schemas.microsoft.com/office/drawing/2014/main" id="{615A8534-2433-4C49-9E2F-F8A347339643}"/>
              </a:ext>
            </a:extLst>
          </p:cNvPr>
          <p:cNvPicPr>
            <a:picLocks noChangeAspect="1" noChangeArrowheads="1"/>
          </p:cNvPicPr>
          <p:nvPr userDrawn="1"/>
        </p:nvPicPr>
        <p:blipFill rotWithShape="1">
          <a:blip r:embed="rId20" cstate="print">
            <a:alphaModFix/>
            <a:extLst>
              <a:ext uri="{BEBA8EAE-BF5A-486C-A8C5-ECC9F3942E4B}">
                <a14:imgProps xmlns:a14="http://schemas.microsoft.com/office/drawing/2010/main">
                  <a14:imgLayer r:embed="rId21">
                    <a14:imgEffect>
                      <a14:brightnessContrast contrast="-50000"/>
                    </a14:imgEffect>
                  </a14:imgLayer>
                </a14:imgProps>
              </a:ext>
              <a:ext uri="{28A0092B-C50C-407E-A947-70E740481C1C}">
                <a14:useLocalDpi xmlns:a14="http://schemas.microsoft.com/office/drawing/2010/main" val="0"/>
              </a:ext>
            </a:extLst>
          </a:blip>
          <a:srcRect/>
          <a:stretch/>
        </p:blipFill>
        <p:spPr bwMode="auto">
          <a:xfrm>
            <a:off x="6763050" y="3422568"/>
            <a:ext cx="1080000" cy="46389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8" descr="Ernest Jones - Home | Facebook">
            <a:extLst>
              <a:ext uri="{FF2B5EF4-FFF2-40B4-BE49-F238E27FC236}">
                <a16:creationId xmlns:a16="http://schemas.microsoft.com/office/drawing/2014/main" id="{1EAD9F20-BC4C-4CC1-9E37-254E70CA721C}"/>
              </a:ext>
            </a:extLst>
          </p:cNvPr>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t="43431" b="44048"/>
          <a:stretch/>
        </p:blipFill>
        <p:spPr bwMode="auto">
          <a:xfrm>
            <a:off x="49357" y="3146393"/>
            <a:ext cx="2874890" cy="360000"/>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869CF192-0711-42CB-AFA9-6936BC043F8D}"/>
              </a:ext>
            </a:extLst>
          </p:cNvPr>
          <p:cNvSpPr txBox="1"/>
          <p:nvPr userDrawn="1"/>
        </p:nvSpPr>
        <p:spPr>
          <a:xfrm>
            <a:off x="6651187" y="5527641"/>
            <a:ext cx="2737059" cy="400110"/>
          </a:xfrm>
          <a:prstGeom prst="rect">
            <a:avLst/>
          </a:prstGeom>
          <a:noFill/>
        </p:spPr>
        <p:txBody>
          <a:bodyPr wrap="square" rtlCol="0">
            <a:spAutoFit/>
          </a:bodyPr>
          <a:lstStyle/>
          <a:p>
            <a:r>
              <a:rPr lang="en-GB" sz="2000" i="1">
                <a:solidFill>
                  <a:srgbClr val="F26627"/>
                </a:solidFill>
                <a:latin typeface="Open Sans" panose="020B0606030504020204" pitchFamily="34" charset="0"/>
                <a:ea typeface="Open Sans" panose="020B0606030504020204" pitchFamily="34" charset="0"/>
                <a:cs typeface="Open Sans" panose="020B0606030504020204" pitchFamily="34" charset="0"/>
              </a:rPr>
              <a:t>and so many more…</a:t>
            </a:r>
          </a:p>
        </p:txBody>
      </p:sp>
      <p:pic>
        <p:nvPicPr>
          <p:cNvPr id="79" name="Picture 2" descr="Morrisons Logo, history, meaning, symbol, PNG">
            <a:extLst>
              <a:ext uri="{FF2B5EF4-FFF2-40B4-BE49-F238E27FC236}">
                <a16:creationId xmlns:a16="http://schemas.microsoft.com/office/drawing/2014/main" id="{2A077872-D78A-42C1-84D9-936A30BB3942}"/>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l="19270" r="20193"/>
          <a:stretch/>
        </p:blipFill>
        <p:spPr bwMode="auto">
          <a:xfrm>
            <a:off x="4031245" y="1652348"/>
            <a:ext cx="1080000" cy="99904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0" name="Picture 4" descr="Why Sainsbury's, Tesco and Asda logos are certain colours - CoventryLive">
            <a:extLst>
              <a:ext uri="{FF2B5EF4-FFF2-40B4-BE49-F238E27FC236}">
                <a16:creationId xmlns:a16="http://schemas.microsoft.com/office/drawing/2014/main" id="{05D282D6-0235-412A-8274-FD9CD44AC35F}"/>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763011" y="3593700"/>
            <a:ext cx="168803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ineworld - Wikipedia">
            <a:extLst>
              <a:ext uri="{FF2B5EF4-FFF2-40B4-BE49-F238E27FC236}">
                <a16:creationId xmlns:a16="http://schemas.microsoft.com/office/drawing/2014/main" id="{2A9BC475-5D39-4B04-94FF-380AD617956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587" y="1868165"/>
            <a:ext cx="10285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B81EBE40-DA82-414D-8865-A8ED5608FD10}"/>
              </a:ext>
            </a:extLst>
          </p:cNvPr>
          <p:cNvGrpSpPr>
            <a:grpSpLocks noChangeAspect="1"/>
          </p:cNvGrpSpPr>
          <p:nvPr userDrawn="1"/>
        </p:nvGrpSpPr>
        <p:grpSpPr>
          <a:xfrm>
            <a:off x="9903981" y="4163522"/>
            <a:ext cx="779115" cy="972000"/>
            <a:chOff x="5646000" y="5555187"/>
            <a:chExt cx="900000" cy="1122813"/>
          </a:xfrm>
        </p:grpSpPr>
        <p:pic>
          <p:nvPicPr>
            <p:cNvPr id="33" name="Picture 32" descr="Text&#10;&#10;Description automatically generated with low confidence">
              <a:extLst>
                <a:ext uri="{FF2B5EF4-FFF2-40B4-BE49-F238E27FC236}">
                  <a16:creationId xmlns:a16="http://schemas.microsoft.com/office/drawing/2014/main" id="{63BB4128-2092-478A-95B7-DAD45B54E8B6}"/>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34" name="Picture 33">
              <a:extLst>
                <a:ext uri="{FF2B5EF4-FFF2-40B4-BE49-F238E27FC236}">
                  <a16:creationId xmlns:a16="http://schemas.microsoft.com/office/drawing/2014/main" id="{8EA6ABAE-71CE-49FB-8290-27284FDEF1ED}"/>
                </a:ext>
              </a:extLst>
            </p:cNvPr>
            <p:cNvPicPr>
              <a:picLocks noChangeAspect="1"/>
            </p:cNvPicPr>
            <p:nvPr/>
          </p:nvPicPr>
          <p:blipFill rotWithShape="1">
            <a:blip r:embed="rId26">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739093504"/>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CDC08E-B277-4669-9A64-487FC130B1F2}"/>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4" name="Oval 3">
            <a:extLst>
              <a:ext uri="{FF2B5EF4-FFF2-40B4-BE49-F238E27FC236}">
                <a16:creationId xmlns:a16="http://schemas.microsoft.com/office/drawing/2014/main" id="{57232AE4-CAA3-4C6B-8250-902A3E9825FD}"/>
              </a:ext>
            </a:extLst>
          </p:cNvPr>
          <p:cNvSpPr>
            <a:spLocks noChangeAspect="1"/>
          </p:cNvSpPr>
          <p:nvPr userDrawn="1"/>
        </p:nvSpPr>
        <p:spPr>
          <a:xfrm>
            <a:off x="1067276" y="1922370"/>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5" name="Freeform: Shape 4">
            <a:extLst>
              <a:ext uri="{FF2B5EF4-FFF2-40B4-BE49-F238E27FC236}">
                <a16:creationId xmlns:a16="http://schemas.microsoft.com/office/drawing/2014/main" id="{A68E55FD-CE69-4C02-A4B9-96002525388D}"/>
              </a:ext>
            </a:extLst>
          </p:cNvPr>
          <p:cNvSpPr/>
          <p:nvPr userDrawn="1"/>
        </p:nvSpPr>
        <p:spPr>
          <a:xfrm>
            <a:off x="2326346" y="1922370"/>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Coursework completion timeframes</a:t>
            </a:r>
            <a:endParaRPr lang="en-US" sz="1800" b="1" kern="1200"/>
          </a:p>
        </p:txBody>
      </p:sp>
      <p:sp>
        <p:nvSpPr>
          <p:cNvPr id="6" name="Oval 5">
            <a:extLst>
              <a:ext uri="{FF2B5EF4-FFF2-40B4-BE49-F238E27FC236}">
                <a16:creationId xmlns:a16="http://schemas.microsoft.com/office/drawing/2014/main" id="{96776B58-D09A-4CA3-A6CE-256CB48F46EC}"/>
              </a:ext>
            </a:extLst>
          </p:cNvPr>
          <p:cNvSpPr>
            <a:spLocks noChangeAspect="1"/>
          </p:cNvSpPr>
          <p:nvPr userDrawn="1"/>
        </p:nvSpPr>
        <p:spPr>
          <a:xfrm>
            <a:off x="6104356" y="192018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7" name="Freeform: Shape 6">
            <a:extLst>
              <a:ext uri="{FF2B5EF4-FFF2-40B4-BE49-F238E27FC236}">
                <a16:creationId xmlns:a16="http://schemas.microsoft.com/office/drawing/2014/main" id="{36969D53-B588-493D-B248-0348D9CA3BCC}"/>
              </a:ext>
            </a:extLst>
          </p:cNvPr>
          <p:cNvSpPr/>
          <p:nvPr userDrawn="1"/>
        </p:nvSpPr>
        <p:spPr>
          <a:xfrm>
            <a:off x="7364356" y="1903722"/>
            <a:ext cx="4648612"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Pay attention to what the questions are asking. Pay particular attention to the verb, and use the tools available e.g. spellchecker</a:t>
            </a:r>
            <a:endParaRPr lang="en-US" sz="1800" b="1" kern="1200"/>
          </a:p>
        </p:txBody>
      </p:sp>
      <p:sp>
        <p:nvSpPr>
          <p:cNvPr id="8" name="Oval 7">
            <a:extLst>
              <a:ext uri="{FF2B5EF4-FFF2-40B4-BE49-F238E27FC236}">
                <a16:creationId xmlns:a16="http://schemas.microsoft.com/office/drawing/2014/main" id="{1066FF22-9085-40D8-ABA6-3EE23BF6ADFE}"/>
              </a:ext>
            </a:extLst>
          </p:cNvPr>
          <p:cNvSpPr>
            <a:spLocks noChangeAspect="1"/>
          </p:cNvSpPr>
          <p:nvPr userDrawn="1"/>
        </p:nvSpPr>
        <p:spPr>
          <a:xfrm>
            <a:off x="1070393" y="3441541"/>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9" name="Rectangle 8" descr="Pencil">
            <a:extLst>
              <a:ext uri="{FF2B5EF4-FFF2-40B4-BE49-F238E27FC236}">
                <a16:creationId xmlns:a16="http://schemas.microsoft.com/office/drawing/2014/main" id="{40C92B34-1759-45F7-AA90-C611435FECBB}"/>
              </a:ext>
            </a:extLst>
          </p:cNvPr>
          <p:cNvSpPr>
            <a:spLocks noChangeAspect="1"/>
          </p:cNvSpPr>
          <p:nvPr userDrawn="1"/>
        </p:nvSpPr>
        <p:spPr>
          <a:xfrm>
            <a:off x="1267583" y="3638732"/>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6F27ADCA-BFA8-4EC4-AE95-1346E1D31532}"/>
              </a:ext>
            </a:extLst>
          </p:cNvPr>
          <p:cNvSpPr/>
          <p:nvPr userDrawn="1"/>
        </p:nvSpPr>
        <p:spPr>
          <a:xfrm>
            <a:off x="2326345" y="3441541"/>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Write in full sentences to show your full knowledge and understanding.</a:t>
            </a:r>
            <a:endParaRPr lang="en-US" sz="1800" b="1" kern="1200"/>
          </a:p>
        </p:txBody>
      </p:sp>
      <p:sp>
        <p:nvSpPr>
          <p:cNvPr id="11" name="Oval 10">
            <a:extLst>
              <a:ext uri="{FF2B5EF4-FFF2-40B4-BE49-F238E27FC236}">
                <a16:creationId xmlns:a16="http://schemas.microsoft.com/office/drawing/2014/main" id="{48F41294-1C52-48F8-A5A2-587D6D6B7798}"/>
              </a:ext>
            </a:extLst>
          </p:cNvPr>
          <p:cNvSpPr>
            <a:spLocks noChangeAspect="1"/>
          </p:cNvSpPr>
          <p:nvPr userDrawn="1"/>
        </p:nvSpPr>
        <p:spPr>
          <a:xfrm>
            <a:off x="6119251" y="3463907"/>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2" name="Rectangle 11" descr="Open Folder">
            <a:extLst>
              <a:ext uri="{FF2B5EF4-FFF2-40B4-BE49-F238E27FC236}">
                <a16:creationId xmlns:a16="http://schemas.microsoft.com/office/drawing/2014/main" id="{1FDBF98B-D2C4-4F23-85EA-DE0B1E1B511C}"/>
              </a:ext>
            </a:extLst>
          </p:cNvPr>
          <p:cNvSpPr>
            <a:spLocks noChangeAspect="1"/>
          </p:cNvSpPr>
          <p:nvPr userDrawn="1"/>
        </p:nvSpPr>
        <p:spPr>
          <a:xfrm>
            <a:off x="6314429" y="3661098"/>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229B77E7-C79B-4E52-BF8F-D3D7F5743F5B}"/>
              </a:ext>
            </a:extLst>
          </p:cNvPr>
          <p:cNvSpPr/>
          <p:nvPr userDrawn="1"/>
        </p:nvSpPr>
        <p:spPr>
          <a:xfrm>
            <a:off x="7364356" y="3463907"/>
            <a:ext cx="462554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Introduction to OneFile  </a:t>
            </a:r>
            <a:endParaRPr lang="en-US" sz="1800" b="1" kern="1200"/>
          </a:p>
        </p:txBody>
      </p:sp>
      <p:sp>
        <p:nvSpPr>
          <p:cNvPr id="14" name="Oval 13">
            <a:extLst>
              <a:ext uri="{FF2B5EF4-FFF2-40B4-BE49-F238E27FC236}">
                <a16:creationId xmlns:a16="http://schemas.microsoft.com/office/drawing/2014/main" id="{A208BF69-3D76-4A1D-8961-853832B3B17D}"/>
              </a:ext>
            </a:extLst>
          </p:cNvPr>
          <p:cNvSpPr>
            <a:spLocks noChangeAspect="1"/>
          </p:cNvSpPr>
          <p:nvPr userDrawn="1"/>
        </p:nvSpPr>
        <p:spPr>
          <a:xfrm>
            <a:off x="1072404" y="4957651"/>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5" name="Rectangle 14" descr="Document">
            <a:extLst>
              <a:ext uri="{FF2B5EF4-FFF2-40B4-BE49-F238E27FC236}">
                <a16:creationId xmlns:a16="http://schemas.microsoft.com/office/drawing/2014/main" id="{F02ABCB2-57B9-4431-8A0D-9B8B141767BE}"/>
              </a:ext>
            </a:extLst>
          </p:cNvPr>
          <p:cNvSpPr>
            <a:spLocks noChangeAspect="1"/>
          </p:cNvSpPr>
          <p:nvPr userDrawn="1"/>
        </p:nvSpPr>
        <p:spPr>
          <a:xfrm>
            <a:off x="1267582" y="5154842"/>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511899D6-7381-433D-B9D8-09F7AD86FC47}"/>
              </a:ext>
            </a:extLst>
          </p:cNvPr>
          <p:cNvSpPr/>
          <p:nvPr userDrawn="1"/>
        </p:nvSpPr>
        <p:spPr>
          <a:xfrm>
            <a:off x="2323443" y="4957651"/>
            <a:ext cx="3720575"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Submission of coursework</a:t>
            </a:r>
            <a:endParaRPr lang="en-US" sz="1800" b="1" kern="1200"/>
          </a:p>
        </p:txBody>
      </p:sp>
      <p:sp>
        <p:nvSpPr>
          <p:cNvPr id="17" name="Oval 16">
            <a:extLst>
              <a:ext uri="{FF2B5EF4-FFF2-40B4-BE49-F238E27FC236}">
                <a16:creationId xmlns:a16="http://schemas.microsoft.com/office/drawing/2014/main" id="{969B0EFC-A039-4193-862E-F0A895BEEF18}"/>
              </a:ext>
            </a:extLst>
          </p:cNvPr>
          <p:cNvSpPr>
            <a:spLocks noChangeAspect="1"/>
          </p:cNvSpPr>
          <p:nvPr userDrawn="1"/>
        </p:nvSpPr>
        <p:spPr>
          <a:xfrm>
            <a:off x="6096000" y="4957651"/>
            <a:ext cx="1080000" cy="1080000"/>
          </a:xfrm>
          <a:prstGeom prst="ellipse">
            <a:avLst/>
          </a:prstGeom>
          <a:solidFill>
            <a:srgbClr val="00B0F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8" name="Rectangle 17" descr="Diploma">
            <a:extLst>
              <a:ext uri="{FF2B5EF4-FFF2-40B4-BE49-F238E27FC236}">
                <a16:creationId xmlns:a16="http://schemas.microsoft.com/office/drawing/2014/main" id="{0F603135-659A-49B8-A869-B302D8643941}"/>
              </a:ext>
            </a:extLst>
          </p:cNvPr>
          <p:cNvSpPr>
            <a:spLocks noChangeAspect="1"/>
          </p:cNvSpPr>
          <p:nvPr userDrawn="1"/>
        </p:nvSpPr>
        <p:spPr>
          <a:xfrm>
            <a:off x="6293190" y="5154842"/>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0A19E2CC-9C5D-48FE-8346-02DD39FF7941}"/>
              </a:ext>
            </a:extLst>
          </p:cNvPr>
          <p:cNvSpPr/>
          <p:nvPr userDrawn="1"/>
        </p:nvSpPr>
        <p:spPr>
          <a:xfrm>
            <a:off x="7364356" y="4957651"/>
            <a:ext cx="457982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Assessment, Quality Assurance </a:t>
            </a:r>
            <a:r>
              <a:rPr lang="en-GB" b="1"/>
              <a:t>&amp;</a:t>
            </a:r>
            <a:r>
              <a:rPr lang="en-GB" sz="1800" b="1" kern="1200"/>
              <a:t> certification</a:t>
            </a:r>
            <a:endParaRPr lang="en-US" sz="1800" b="1" kern="1200"/>
          </a:p>
        </p:txBody>
      </p:sp>
      <p:pic>
        <p:nvPicPr>
          <p:cNvPr id="20" name="Graphic 19" descr="Stopwatch 75% with solid fill">
            <a:extLst>
              <a:ext uri="{FF2B5EF4-FFF2-40B4-BE49-F238E27FC236}">
                <a16:creationId xmlns:a16="http://schemas.microsoft.com/office/drawing/2014/main" id="{0A9BC011-DA35-45ED-B140-001A28174BFE}"/>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7276" y="1922370"/>
            <a:ext cx="1080000" cy="1080000"/>
          </a:xfrm>
          <a:prstGeom prst="rect">
            <a:avLst/>
          </a:prstGeom>
        </p:spPr>
      </p:pic>
      <p:pic>
        <p:nvPicPr>
          <p:cNvPr id="21" name="Graphic 20" descr="Magnifying glass with solid fill">
            <a:extLst>
              <a:ext uri="{FF2B5EF4-FFF2-40B4-BE49-F238E27FC236}">
                <a16:creationId xmlns:a16="http://schemas.microsoft.com/office/drawing/2014/main" id="{E35D6516-122F-434C-87F0-4658A5E58D14}"/>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4356" y="2100185"/>
            <a:ext cx="720000" cy="720000"/>
          </a:xfrm>
          <a:prstGeom prst="rect">
            <a:avLst/>
          </a:prstGeom>
        </p:spPr>
      </p:pic>
      <p:sp>
        <p:nvSpPr>
          <p:cNvPr id="22" name="Title 1">
            <a:extLst>
              <a:ext uri="{FF2B5EF4-FFF2-40B4-BE49-F238E27FC236}">
                <a16:creationId xmlns:a16="http://schemas.microsoft.com/office/drawing/2014/main" id="{2C804EBE-39BB-4767-842E-AC97B7FE327A}"/>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Qualification expectations</a:t>
            </a:r>
            <a:endParaRPr lang="en-GB"/>
          </a:p>
        </p:txBody>
      </p:sp>
    </p:spTree>
    <p:extLst>
      <p:ext uri="{BB962C8B-B14F-4D97-AF65-F5344CB8AC3E}">
        <p14:creationId xmlns:p14="http://schemas.microsoft.com/office/powerpoint/2010/main" val="236227009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4E61793-AE21-4050-83CD-8A3693C4287E}"/>
              </a:ext>
            </a:extLst>
          </p:cNvPr>
          <p:cNvSpPr>
            <a:spLocks noChangeAspect="1"/>
          </p:cNvSpPr>
          <p:nvPr userDrawn="1"/>
        </p:nvSpPr>
        <p:spPr>
          <a:xfrm>
            <a:off x="9356770" y="244412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4" name="Rectangle 3" descr="Pencil">
            <a:extLst>
              <a:ext uri="{FF2B5EF4-FFF2-40B4-BE49-F238E27FC236}">
                <a16:creationId xmlns:a16="http://schemas.microsoft.com/office/drawing/2014/main" id="{2D7247FB-B62B-4E8C-8DF2-6EE8AD8A058F}"/>
              </a:ext>
            </a:extLst>
          </p:cNvPr>
          <p:cNvSpPr>
            <a:spLocks noChangeAspect="1"/>
          </p:cNvSpPr>
          <p:nvPr userDrawn="1"/>
        </p:nvSpPr>
        <p:spPr>
          <a:xfrm>
            <a:off x="9526261" y="2622905"/>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9F4775F3-808F-4598-9F12-20C3860B7978}"/>
              </a:ext>
            </a:extLst>
          </p:cNvPr>
          <p:cNvSpPr>
            <a:spLocks noChangeAspect="1"/>
          </p:cNvSpPr>
          <p:nvPr userDrawn="1"/>
        </p:nvSpPr>
        <p:spPr>
          <a:xfrm>
            <a:off x="1755229" y="3270459"/>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6" name="Rectangle 5" descr="Open Folder">
            <a:extLst>
              <a:ext uri="{FF2B5EF4-FFF2-40B4-BE49-F238E27FC236}">
                <a16:creationId xmlns:a16="http://schemas.microsoft.com/office/drawing/2014/main" id="{44C242CF-7D14-4FBF-94D4-2F17BC7B5498}"/>
              </a:ext>
            </a:extLst>
          </p:cNvPr>
          <p:cNvSpPr>
            <a:spLocks noChangeAspect="1"/>
          </p:cNvSpPr>
          <p:nvPr userDrawn="1"/>
        </p:nvSpPr>
        <p:spPr>
          <a:xfrm>
            <a:off x="1955179" y="343571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Oval 6">
            <a:extLst>
              <a:ext uri="{FF2B5EF4-FFF2-40B4-BE49-F238E27FC236}">
                <a16:creationId xmlns:a16="http://schemas.microsoft.com/office/drawing/2014/main" id="{07927D7F-0338-4530-A172-B86AAD6CC8AB}"/>
              </a:ext>
            </a:extLst>
          </p:cNvPr>
          <p:cNvSpPr>
            <a:spLocks noChangeAspect="1"/>
          </p:cNvSpPr>
          <p:nvPr userDrawn="1"/>
        </p:nvSpPr>
        <p:spPr>
          <a:xfrm>
            <a:off x="9331615" y="4155714"/>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8" name="Rectangle 7" descr="Document">
            <a:extLst>
              <a:ext uri="{FF2B5EF4-FFF2-40B4-BE49-F238E27FC236}">
                <a16:creationId xmlns:a16="http://schemas.microsoft.com/office/drawing/2014/main" id="{CF06503A-BF3C-4B66-87F5-FEFF963B93DB}"/>
              </a:ext>
            </a:extLst>
          </p:cNvPr>
          <p:cNvSpPr>
            <a:spLocks noChangeAspect="1"/>
          </p:cNvSpPr>
          <p:nvPr userDrawn="1"/>
        </p:nvSpPr>
        <p:spPr>
          <a:xfrm>
            <a:off x="9522124" y="4325331"/>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6F3157CC-A636-4A5B-AEBC-666CC891EACB}"/>
              </a:ext>
            </a:extLst>
          </p:cNvPr>
          <p:cNvSpPr>
            <a:spLocks noChangeAspect="1"/>
          </p:cNvSpPr>
          <p:nvPr userDrawn="1"/>
        </p:nvSpPr>
        <p:spPr>
          <a:xfrm>
            <a:off x="1753988" y="4938962"/>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0" name="Rectangle 9" descr="Chat">
            <a:extLst>
              <a:ext uri="{FF2B5EF4-FFF2-40B4-BE49-F238E27FC236}">
                <a16:creationId xmlns:a16="http://schemas.microsoft.com/office/drawing/2014/main" id="{2A9D89D2-484D-495E-BC85-E0CF451C997B}"/>
              </a:ext>
            </a:extLst>
          </p:cNvPr>
          <p:cNvSpPr>
            <a:spLocks noChangeAspect="1"/>
          </p:cNvSpPr>
          <p:nvPr userDrawn="1"/>
        </p:nvSpPr>
        <p:spPr>
          <a:xfrm>
            <a:off x="1933988" y="5100566"/>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FC56C06D-6A93-4C8E-BB61-FE448C9797E2}"/>
              </a:ext>
            </a:extLst>
          </p:cNvPr>
          <p:cNvSpPr txBox="1"/>
          <p:nvPr userDrawn="1"/>
        </p:nvSpPr>
        <p:spPr>
          <a:xfrm>
            <a:off x="3588043" y="2631777"/>
            <a:ext cx="5602013" cy="646331"/>
          </a:xfrm>
          <a:prstGeom prst="rect">
            <a:avLst/>
          </a:prstGeom>
          <a:noFill/>
        </p:spPr>
        <p:txBody>
          <a:bodyPr wrap="square" rtlCol="0">
            <a:spAutoFit/>
          </a:bodyPr>
          <a:lstStyle/>
          <a:p>
            <a:pPr algn="r"/>
            <a:r>
              <a:rPr lang="en-GB" b="1" kern="1200"/>
              <a:t>Assignments must be your own, and in your own words. If you can find answers on the internet, so can we!</a:t>
            </a:r>
            <a:endParaRPr lang="en-US" b="1" kern="1200"/>
          </a:p>
        </p:txBody>
      </p:sp>
      <p:sp>
        <p:nvSpPr>
          <p:cNvPr id="12" name="TextBox 11">
            <a:extLst>
              <a:ext uri="{FF2B5EF4-FFF2-40B4-BE49-F238E27FC236}">
                <a16:creationId xmlns:a16="http://schemas.microsoft.com/office/drawing/2014/main" id="{9A2281F8-06A5-40AB-AEA1-3F1AC01F668D}"/>
              </a:ext>
            </a:extLst>
          </p:cNvPr>
          <p:cNvSpPr txBox="1"/>
          <p:nvPr userDrawn="1"/>
        </p:nvSpPr>
        <p:spPr>
          <a:xfrm>
            <a:off x="2893087" y="1828596"/>
            <a:ext cx="7462344" cy="646331"/>
          </a:xfrm>
          <a:prstGeom prst="rect">
            <a:avLst/>
          </a:prstGeom>
          <a:noFill/>
        </p:spPr>
        <p:txBody>
          <a:bodyPr wrap="square" rtlCol="0">
            <a:spAutoFit/>
          </a:bodyPr>
          <a:lstStyle/>
          <a:p>
            <a:r>
              <a:rPr lang="en-GB" b="1" kern="1200"/>
              <a:t>We have a responsibility to ensure certificates are only awarded to those who have evidenced their knowledge and/or skills to the required standard</a:t>
            </a:r>
            <a:endParaRPr lang="en-US" b="1" kern="1200"/>
          </a:p>
        </p:txBody>
      </p:sp>
      <p:sp>
        <p:nvSpPr>
          <p:cNvPr id="13" name="TextBox 12">
            <a:extLst>
              <a:ext uri="{FF2B5EF4-FFF2-40B4-BE49-F238E27FC236}">
                <a16:creationId xmlns:a16="http://schemas.microsoft.com/office/drawing/2014/main" id="{C9B58832-66C6-406E-8FC6-7235B294AEED}"/>
              </a:ext>
            </a:extLst>
          </p:cNvPr>
          <p:cNvSpPr txBox="1"/>
          <p:nvPr userDrawn="1"/>
        </p:nvSpPr>
        <p:spPr>
          <a:xfrm>
            <a:off x="2893087" y="3448704"/>
            <a:ext cx="7231115" cy="646331"/>
          </a:xfrm>
          <a:prstGeom prst="rect">
            <a:avLst/>
          </a:prstGeom>
          <a:noFill/>
        </p:spPr>
        <p:txBody>
          <a:bodyPr wrap="square" rtlCol="0">
            <a:spAutoFit/>
          </a:bodyPr>
          <a:lstStyle/>
          <a:p>
            <a:r>
              <a:rPr lang="en-GB" b="1" kern="1200"/>
              <a:t>Research is a value learning tool. Show us what you have learned by writing in your own words, remembering to reference your source.</a:t>
            </a:r>
            <a:endParaRPr lang="en-US" b="1" kern="1200"/>
          </a:p>
        </p:txBody>
      </p:sp>
      <p:sp>
        <p:nvSpPr>
          <p:cNvPr id="14" name="TextBox 13">
            <a:extLst>
              <a:ext uri="{FF2B5EF4-FFF2-40B4-BE49-F238E27FC236}">
                <a16:creationId xmlns:a16="http://schemas.microsoft.com/office/drawing/2014/main" id="{E6CF39B3-5129-4B06-98DE-F82E5101130E}"/>
              </a:ext>
            </a:extLst>
          </p:cNvPr>
          <p:cNvSpPr txBox="1"/>
          <p:nvPr userDrawn="1"/>
        </p:nvSpPr>
        <p:spPr>
          <a:xfrm>
            <a:off x="2974306" y="4325331"/>
            <a:ext cx="6215750" cy="646331"/>
          </a:xfrm>
          <a:prstGeom prst="rect">
            <a:avLst/>
          </a:prstGeom>
          <a:noFill/>
        </p:spPr>
        <p:txBody>
          <a:bodyPr wrap="square" rtlCol="0">
            <a:spAutoFit/>
          </a:bodyPr>
          <a:lstStyle/>
          <a:p>
            <a:pPr algn="r"/>
            <a:r>
              <a:rPr lang="en-GB" b="1" kern="1200"/>
              <a:t>Plagiarism puts you at risk of being withdrawn from the course. Any instance of will also be reported to your employer.</a:t>
            </a:r>
            <a:endParaRPr lang="en-US" b="1" kern="1200"/>
          </a:p>
        </p:txBody>
      </p:sp>
      <p:sp>
        <p:nvSpPr>
          <p:cNvPr id="15" name="TextBox 14">
            <a:extLst>
              <a:ext uri="{FF2B5EF4-FFF2-40B4-BE49-F238E27FC236}">
                <a16:creationId xmlns:a16="http://schemas.microsoft.com/office/drawing/2014/main" id="{033D6FA0-0002-46F7-A59B-ACFA9B78A686}"/>
              </a:ext>
            </a:extLst>
          </p:cNvPr>
          <p:cNvSpPr txBox="1"/>
          <p:nvPr userDrawn="1"/>
        </p:nvSpPr>
        <p:spPr>
          <a:xfrm>
            <a:off x="3013988" y="5275900"/>
            <a:ext cx="6453351" cy="369332"/>
          </a:xfrm>
          <a:prstGeom prst="rect">
            <a:avLst/>
          </a:prstGeom>
          <a:noFill/>
        </p:spPr>
        <p:txBody>
          <a:bodyPr wrap="square" rtlCol="0">
            <a:spAutoFit/>
          </a:bodyPr>
          <a:lstStyle/>
          <a:p>
            <a:r>
              <a:rPr lang="en-GB" b="1" kern="1200"/>
              <a:t>If you need any support, let us know. We are here to help.</a:t>
            </a:r>
            <a:endParaRPr lang="en-US" b="1" kern="1200"/>
          </a:p>
        </p:txBody>
      </p:sp>
      <p:sp>
        <p:nvSpPr>
          <p:cNvPr id="16" name="Oval 15">
            <a:extLst>
              <a:ext uri="{FF2B5EF4-FFF2-40B4-BE49-F238E27FC236}">
                <a16:creationId xmlns:a16="http://schemas.microsoft.com/office/drawing/2014/main" id="{A8123A9B-49AE-4F8F-A25A-012EF480B630}"/>
              </a:ext>
            </a:extLst>
          </p:cNvPr>
          <p:cNvSpPr>
            <a:spLocks noChangeAspect="1"/>
          </p:cNvSpPr>
          <p:nvPr userDrawn="1"/>
        </p:nvSpPr>
        <p:spPr>
          <a:xfrm>
            <a:off x="1778992" y="1602392"/>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7" name="Rectangle 16" descr="Diploma">
            <a:extLst>
              <a:ext uri="{FF2B5EF4-FFF2-40B4-BE49-F238E27FC236}">
                <a16:creationId xmlns:a16="http://schemas.microsoft.com/office/drawing/2014/main" id="{F5A115C3-7FF8-415C-96E2-F94A5303457D}"/>
              </a:ext>
            </a:extLst>
          </p:cNvPr>
          <p:cNvSpPr>
            <a:spLocks noChangeAspect="1"/>
          </p:cNvSpPr>
          <p:nvPr userDrawn="1"/>
        </p:nvSpPr>
        <p:spPr>
          <a:xfrm>
            <a:off x="1958992" y="1752894"/>
            <a:ext cx="720000" cy="72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Title 1">
            <a:extLst>
              <a:ext uri="{FF2B5EF4-FFF2-40B4-BE49-F238E27FC236}">
                <a16:creationId xmlns:a16="http://schemas.microsoft.com/office/drawing/2014/main" id="{2EACE1DE-1D3A-4D84-8379-C2FF9F6AA294}"/>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Plagiarism &amp; Authenticity</a:t>
            </a:r>
          </a:p>
        </p:txBody>
      </p:sp>
    </p:spTree>
    <p:extLst>
      <p:ext uri="{BB962C8B-B14F-4D97-AF65-F5344CB8AC3E}">
        <p14:creationId xmlns:p14="http://schemas.microsoft.com/office/powerpoint/2010/main" val="3249155805"/>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1A9B02-90F9-47CB-8BCE-0B6B493E0901}"/>
              </a:ext>
            </a:extLst>
          </p:cNvPr>
          <p:cNvSpPr txBox="1"/>
          <p:nvPr userDrawn="1"/>
        </p:nvSpPr>
        <p:spPr>
          <a:xfrm>
            <a:off x="11539959" y="6206379"/>
            <a:ext cx="45719" cy="369332"/>
          </a:xfrm>
          <a:prstGeom prst="rect">
            <a:avLst/>
          </a:prstGeom>
          <a:noFill/>
        </p:spPr>
        <p:txBody>
          <a:bodyPr wrap="square" rtlCol="0">
            <a:spAutoFit/>
          </a:body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descr="OneFile">
            <a:extLst>
              <a:ext uri="{FF2B5EF4-FFF2-40B4-BE49-F238E27FC236}">
                <a16:creationId xmlns:a16="http://schemas.microsoft.com/office/drawing/2014/main" id="{2D923E6F-2292-46BD-900A-8287BDCC3FD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329" y="1440000"/>
            <a:ext cx="2818130" cy="7158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9F59AD4-64C1-444B-AAAB-FE04BFBA7FD0}"/>
              </a:ext>
            </a:extLst>
          </p:cNvPr>
          <p:cNvGrpSpPr/>
          <p:nvPr userDrawn="1"/>
        </p:nvGrpSpPr>
        <p:grpSpPr>
          <a:xfrm>
            <a:off x="1725954" y="2253155"/>
            <a:ext cx="9575800" cy="791505"/>
            <a:chOff x="0" y="7429"/>
            <a:chExt cx="10515600" cy="791505"/>
          </a:xfrm>
          <a:solidFill>
            <a:srgbClr val="AB73C9"/>
          </a:solidFill>
        </p:grpSpPr>
        <p:sp>
          <p:nvSpPr>
            <p:cNvPr id="6" name="Rectangle: Rounded Corners 5">
              <a:extLst>
                <a:ext uri="{FF2B5EF4-FFF2-40B4-BE49-F238E27FC236}">
                  <a16:creationId xmlns:a16="http://schemas.microsoft.com/office/drawing/2014/main" id="{B2325529-6692-4993-863D-80BC4BC8DFF8}"/>
                </a:ext>
              </a:extLst>
            </p:cNvPr>
            <p:cNvSpPr/>
            <p:nvPr/>
          </p:nvSpPr>
          <p:spPr>
            <a:xfrm>
              <a:off x="0" y="742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DE46BA21-2D98-4401-8147-582EDCE0E5A2}"/>
                </a:ext>
              </a:extLst>
            </p:cNvPr>
            <p:cNvSpPr txBox="1"/>
            <p:nvPr/>
          </p:nvSpPr>
          <p:spPr>
            <a:xfrm>
              <a:off x="38638" y="4606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Log into OneFile - login.onefile.co.uk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4E340693-3F68-42BE-84B4-573F210A17DC}"/>
              </a:ext>
            </a:extLst>
          </p:cNvPr>
          <p:cNvGrpSpPr/>
          <p:nvPr userDrawn="1"/>
        </p:nvGrpSpPr>
        <p:grpSpPr>
          <a:xfrm>
            <a:off x="1725954" y="3139700"/>
            <a:ext cx="9575800" cy="791505"/>
            <a:chOff x="0" y="893974"/>
            <a:chExt cx="10515600" cy="791505"/>
          </a:xfrm>
          <a:solidFill>
            <a:srgbClr val="AB73C9"/>
          </a:solidFill>
        </p:grpSpPr>
        <p:sp>
          <p:nvSpPr>
            <p:cNvPr id="9" name="Rectangle: Rounded Corners 8">
              <a:extLst>
                <a:ext uri="{FF2B5EF4-FFF2-40B4-BE49-F238E27FC236}">
                  <a16:creationId xmlns:a16="http://schemas.microsoft.com/office/drawing/2014/main" id="{CC5DFFE1-2DFF-45AF-A57D-B4695C8F0EA3}"/>
                </a:ext>
              </a:extLst>
            </p:cNvPr>
            <p:cNvSpPr/>
            <p:nvPr/>
          </p:nvSpPr>
          <p:spPr>
            <a:xfrm>
              <a:off x="0" y="89397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6">
              <a:extLst>
                <a:ext uri="{FF2B5EF4-FFF2-40B4-BE49-F238E27FC236}">
                  <a16:creationId xmlns:a16="http://schemas.microsoft.com/office/drawing/2014/main" id="{5A62E772-E1DC-4D3A-99B7-0F044E651B94}"/>
                </a:ext>
              </a:extLst>
            </p:cNvPr>
            <p:cNvSpPr txBox="1"/>
            <p:nvPr/>
          </p:nvSpPr>
          <p:spPr>
            <a:xfrm>
              <a:off x="38638" y="93261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Reset password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610C4BBF-1CAD-4735-AE8F-23F98F140A82}"/>
              </a:ext>
            </a:extLst>
          </p:cNvPr>
          <p:cNvGrpSpPr/>
          <p:nvPr userDrawn="1"/>
        </p:nvGrpSpPr>
        <p:grpSpPr>
          <a:xfrm>
            <a:off x="1725954" y="4026245"/>
            <a:ext cx="9575800" cy="791505"/>
            <a:chOff x="0" y="1780519"/>
            <a:chExt cx="10515600" cy="791505"/>
          </a:xfrm>
          <a:solidFill>
            <a:srgbClr val="AB73C9"/>
          </a:solidFill>
        </p:grpSpPr>
        <p:sp>
          <p:nvSpPr>
            <p:cNvPr id="12" name="Rectangle: Rounded Corners 11">
              <a:extLst>
                <a:ext uri="{FF2B5EF4-FFF2-40B4-BE49-F238E27FC236}">
                  <a16:creationId xmlns:a16="http://schemas.microsoft.com/office/drawing/2014/main" id="{582BA34A-5CC3-41CF-B621-76BF09689ED2}"/>
                </a:ext>
              </a:extLst>
            </p:cNvPr>
            <p:cNvSpPr/>
            <p:nvPr/>
          </p:nvSpPr>
          <p:spPr>
            <a:xfrm>
              <a:off x="0" y="178051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A99600B3-98B5-47E6-A958-8E403E79CA17}"/>
                </a:ext>
              </a:extLst>
            </p:cNvPr>
            <p:cNvSpPr txBox="1"/>
            <p:nvPr/>
          </p:nvSpPr>
          <p:spPr>
            <a:xfrm>
              <a:off x="38638" y="181915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a:latin typeface="Open Sans" panose="020B0606030504020204" pitchFamily="34" charset="0"/>
                  <a:ea typeface="Open Sans" panose="020B0606030504020204" pitchFamily="34" charset="0"/>
                  <a:cs typeface="Open Sans" panose="020B0606030504020204" pitchFamily="34" charset="0"/>
                </a:rPr>
                <a:t>A</a:t>
              </a:r>
              <a:r>
                <a:rPr lang="en-GB" sz="3300" kern="1200">
                  <a:latin typeface="Open Sans" panose="020B0606030504020204" pitchFamily="34" charset="0"/>
                  <a:ea typeface="Open Sans" panose="020B0606030504020204" pitchFamily="34" charset="0"/>
                  <a:cs typeface="Open Sans" panose="020B0606030504020204" pitchFamily="34" charset="0"/>
                </a:rPr>
                <a:t>ccess tasks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BCC589C6-19EC-4E97-97D0-0938C492F86D}"/>
              </a:ext>
            </a:extLst>
          </p:cNvPr>
          <p:cNvGrpSpPr/>
          <p:nvPr userDrawn="1"/>
        </p:nvGrpSpPr>
        <p:grpSpPr>
          <a:xfrm>
            <a:off x="1725954" y="4912790"/>
            <a:ext cx="9575800" cy="791505"/>
            <a:chOff x="0" y="2667064"/>
            <a:chExt cx="10515600" cy="791505"/>
          </a:xfrm>
          <a:solidFill>
            <a:srgbClr val="AB73C9"/>
          </a:solidFill>
        </p:grpSpPr>
        <p:sp>
          <p:nvSpPr>
            <p:cNvPr id="15" name="Rectangle: Rounded Corners 14">
              <a:extLst>
                <a:ext uri="{FF2B5EF4-FFF2-40B4-BE49-F238E27FC236}">
                  <a16:creationId xmlns:a16="http://schemas.microsoft.com/office/drawing/2014/main" id="{CF93E66C-9874-4944-8186-9283CF280D07}"/>
                </a:ext>
              </a:extLst>
            </p:cNvPr>
            <p:cNvSpPr/>
            <p:nvPr/>
          </p:nvSpPr>
          <p:spPr>
            <a:xfrm>
              <a:off x="0" y="266706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9F9EDC14-21B3-42FB-BAEE-D6FC2B2B27F5}"/>
                </a:ext>
              </a:extLst>
            </p:cNvPr>
            <p:cNvSpPr txBox="1"/>
            <p:nvPr/>
          </p:nvSpPr>
          <p:spPr>
            <a:xfrm>
              <a:off x="38638" y="270570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Resources</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 name="Group 16">
            <a:extLst>
              <a:ext uri="{FF2B5EF4-FFF2-40B4-BE49-F238E27FC236}">
                <a16:creationId xmlns:a16="http://schemas.microsoft.com/office/drawing/2014/main" id="{AD3D0A24-FFDC-4755-8DB3-43EBD890DEA2}"/>
              </a:ext>
            </a:extLst>
          </p:cNvPr>
          <p:cNvGrpSpPr/>
          <p:nvPr userDrawn="1"/>
        </p:nvGrpSpPr>
        <p:grpSpPr>
          <a:xfrm>
            <a:off x="1725952" y="5799335"/>
            <a:ext cx="9575801" cy="791505"/>
            <a:chOff x="0" y="3553609"/>
            <a:chExt cx="10515600" cy="791505"/>
          </a:xfrm>
          <a:solidFill>
            <a:srgbClr val="AB73C9"/>
          </a:solidFill>
        </p:grpSpPr>
        <p:sp>
          <p:nvSpPr>
            <p:cNvPr id="18" name="Rectangle: Rounded Corners 17">
              <a:extLst>
                <a:ext uri="{FF2B5EF4-FFF2-40B4-BE49-F238E27FC236}">
                  <a16:creationId xmlns:a16="http://schemas.microsoft.com/office/drawing/2014/main" id="{533EF4E2-9D3D-49D1-BA7B-01A7C1FBF12B}"/>
                </a:ext>
              </a:extLst>
            </p:cNvPr>
            <p:cNvSpPr/>
            <p:nvPr/>
          </p:nvSpPr>
          <p:spPr>
            <a:xfrm>
              <a:off x="0" y="355360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Rectangle: Rounded Corners 12">
              <a:extLst>
                <a:ext uri="{FF2B5EF4-FFF2-40B4-BE49-F238E27FC236}">
                  <a16:creationId xmlns:a16="http://schemas.microsoft.com/office/drawing/2014/main" id="{2EBE1F00-37A9-45F8-8EAE-34758C6D2C9C}"/>
                </a:ext>
              </a:extLst>
            </p:cNvPr>
            <p:cNvSpPr txBox="1"/>
            <p:nvPr/>
          </p:nvSpPr>
          <p:spPr>
            <a:xfrm>
              <a:off x="38638" y="359224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Trouble shooting – using different devices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itle 1">
            <a:extLst>
              <a:ext uri="{FF2B5EF4-FFF2-40B4-BE49-F238E27FC236}">
                <a16:creationId xmlns:a16="http://schemas.microsoft.com/office/drawing/2014/main" id="{88CB8B07-82F5-4DEC-8A49-CC13D0395E80}"/>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Your Onefile e-portfolio</a:t>
            </a:r>
          </a:p>
        </p:txBody>
      </p:sp>
      <p:grpSp>
        <p:nvGrpSpPr>
          <p:cNvPr id="25" name="Group 24">
            <a:extLst>
              <a:ext uri="{FF2B5EF4-FFF2-40B4-BE49-F238E27FC236}">
                <a16:creationId xmlns:a16="http://schemas.microsoft.com/office/drawing/2014/main" id="{1D53AA1B-6B93-471F-BB2B-89EF6C7B2045}"/>
              </a:ext>
            </a:extLst>
          </p:cNvPr>
          <p:cNvGrpSpPr>
            <a:grpSpLocks noChangeAspect="1"/>
          </p:cNvGrpSpPr>
          <p:nvPr userDrawn="1"/>
        </p:nvGrpSpPr>
        <p:grpSpPr>
          <a:xfrm>
            <a:off x="606322" y="5603711"/>
            <a:ext cx="779115" cy="972000"/>
            <a:chOff x="5646000" y="5555187"/>
            <a:chExt cx="900000" cy="1122813"/>
          </a:xfrm>
        </p:grpSpPr>
        <p:pic>
          <p:nvPicPr>
            <p:cNvPr id="26" name="Picture 25" descr="Text&#10;&#10;Description automatically generated with low confidence">
              <a:extLst>
                <a:ext uri="{FF2B5EF4-FFF2-40B4-BE49-F238E27FC236}">
                  <a16:creationId xmlns:a16="http://schemas.microsoft.com/office/drawing/2014/main" id="{603562AD-8BBD-48D5-ACBA-B65738CEA04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27" name="Picture 26">
              <a:extLst>
                <a:ext uri="{FF2B5EF4-FFF2-40B4-BE49-F238E27FC236}">
                  <a16:creationId xmlns:a16="http://schemas.microsoft.com/office/drawing/2014/main" id="{6BA0359E-44CA-40AF-B642-66CD25D60057}"/>
                </a:ext>
              </a:extLst>
            </p:cNvPr>
            <p:cNvPicPr>
              <a:picLocks noChangeAspect="1"/>
            </p:cNvPicPr>
            <p:nvPr/>
          </p:nvPicPr>
          <p:blipFill rotWithShape="1">
            <a:blip r:embed="rId4">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3182222434"/>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EACB4BE-64F9-410B-BC05-1606FDDA1995}"/>
              </a:ext>
            </a:extLst>
          </p:cNvPr>
          <p:cNvSpPr>
            <a:spLocks noGrp="1"/>
          </p:cNvSpPr>
          <p:nvPr>
            <p:ph sz="half" idx="1"/>
          </p:nvPr>
        </p:nvSpPr>
        <p:spPr>
          <a:xfrm>
            <a:off x="31496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3">
            <a:extLst>
              <a:ext uri="{FF2B5EF4-FFF2-40B4-BE49-F238E27FC236}">
                <a16:creationId xmlns:a16="http://schemas.microsoft.com/office/drawing/2014/main" id="{B9FE54D0-6842-4A4D-AB6F-51BAA5A3CF1A}"/>
              </a:ext>
            </a:extLst>
          </p:cNvPr>
          <p:cNvSpPr>
            <a:spLocks noGrp="1"/>
          </p:cNvSpPr>
          <p:nvPr>
            <p:ph sz="half" idx="2"/>
          </p:nvPr>
        </p:nvSpPr>
        <p:spPr>
          <a:xfrm>
            <a:off x="617220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D29CB424-E03B-44C6-9245-327E83BA532C}"/>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718090672"/>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E00FAD9-9187-4EA5-B142-37E063E92376}"/>
              </a:ext>
            </a:extLst>
          </p:cNvPr>
          <p:cNvSpPr>
            <a:spLocks noGrp="1"/>
          </p:cNvSpPr>
          <p:nvPr>
            <p:ph type="ctrTitle"/>
          </p:nvPr>
        </p:nvSpPr>
        <p:spPr>
          <a:xfrm>
            <a:off x="1524000" y="1685925"/>
            <a:ext cx="9144000" cy="2266950"/>
          </a:xfrm>
          <a:prstGeom prst="rect">
            <a:avLst/>
          </a:prstGeom>
        </p:spPr>
        <p:txBody>
          <a:bodyPr anchor="ctr"/>
          <a:lstStyle>
            <a:lvl1pPr algn="ctr">
              <a:defRPr sz="60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Subtitle 2">
            <a:extLst>
              <a:ext uri="{FF2B5EF4-FFF2-40B4-BE49-F238E27FC236}">
                <a16:creationId xmlns:a16="http://schemas.microsoft.com/office/drawing/2014/main" id="{7E29D616-4A1E-4612-83F5-ADE3009EDF26}"/>
              </a:ext>
            </a:extLst>
          </p:cNvPr>
          <p:cNvSpPr>
            <a:spLocks noGrp="1"/>
          </p:cNvSpPr>
          <p:nvPr>
            <p:ph type="subTitle" idx="1"/>
          </p:nvPr>
        </p:nvSpPr>
        <p:spPr>
          <a:xfrm>
            <a:off x="1524000" y="4333874"/>
            <a:ext cx="9144000" cy="923925"/>
          </a:xfrm>
          <a:prstGeom prst="rect">
            <a:avLst/>
          </a:prstGeom>
        </p:spPr>
        <p:txBody>
          <a:bodyPr anchor="ctr"/>
          <a:lstStyle>
            <a:lvl1pPr marL="0" indent="0" algn="ctr">
              <a:buNone/>
              <a:defRPr sz="240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182808737"/>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D91110-2F44-49BA-B635-D43326C4507F}"/>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D0C4CE08-D8D6-49A3-8079-7C408C35BF4C}"/>
              </a:ext>
            </a:extLst>
          </p:cNvPr>
          <p:cNvSpPr>
            <a:spLocks noGrp="1"/>
          </p:cNvSpPr>
          <p:nvPr>
            <p:ph idx="1"/>
          </p:nvPr>
        </p:nvSpPr>
        <p:spPr>
          <a:xfrm>
            <a:off x="838200" y="1825625"/>
            <a:ext cx="10515600" cy="4351338"/>
          </a:xfrm>
          <a:prstGeom prst="rect">
            <a:avLst/>
          </a:prstGeom>
        </p:spPr>
        <p:txBody>
          <a:bodyPr/>
          <a:lstStyle>
            <a:lvl1pPr>
              <a:defRPr>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6638065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A68C87-DCF9-40A3-8C48-99174978FEFC}"/>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8" name="Oval 7">
            <a:extLst>
              <a:ext uri="{FF2B5EF4-FFF2-40B4-BE49-F238E27FC236}">
                <a16:creationId xmlns:a16="http://schemas.microsoft.com/office/drawing/2014/main" id="{9E7C0A5E-263F-4BFB-B8BD-EF25BFDC4A03}"/>
              </a:ext>
            </a:extLst>
          </p:cNvPr>
          <p:cNvSpPr>
            <a:spLocks noChangeAspect="1"/>
          </p:cNvSpPr>
          <p:nvPr userDrawn="1"/>
        </p:nvSpPr>
        <p:spPr>
          <a:xfrm>
            <a:off x="10067306" y="4141817"/>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Rectangle 8">
            <a:extLst>
              <a:ext uri="{FF2B5EF4-FFF2-40B4-BE49-F238E27FC236}">
                <a16:creationId xmlns:a16="http://schemas.microsoft.com/office/drawing/2014/main" id="{5145FDD0-FD3D-4EE3-9808-115354C4BA8F}"/>
              </a:ext>
            </a:extLst>
          </p:cNvPr>
          <p:cNvSpPr/>
          <p:nvPr userDrawn="1"/>
        </p:nvSpPr>
        <p:spPr>
          <a:xfrm>
            <a:off x="4360688" y="3113142"/>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894B074B-748B-4B5B-A34E-6C23D67A01E0}"/>
              </a:ext>
            </a:extLst>
          </p:cNvPr>
          <p:cNvSpPr txBox="1"/>
          <p:nvPr userDrawn="1"/>
        </p:nvSpPr>
        <p:spPr>
          <a:xfrm>
            <a:off x="4283690"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facilities</a:t>
            </a:r>
            <a:endParaRPr lang="en-US" kern="1200"/>
          </a:p>
        </p:txBody>
      </p:sp>
      <p:sp>
        <p:nvSpPr>
          <p:cNvPr id="11" name="Oval 10">
            <a:extLst>
              <a:ext uri="{FF2B5EF4-FFF2-40B4-BE49-F238E27FC236}">
                <a16:creationId xmlns:a16="http://schemas.microsoft.com/office/drawing/2014/main" id="{509F5D97-4F64-418C-B258-813CC390FE50}"/>
              </a:ext>
            </a:extLst>
          </p:cNvPr>
          <p:cNvSpPr>
            <a:spLocks noChangeAspect="1"/>
          </p:cNvSpPr>
          <p:nvPr userDrawn="1"/>
        </p:nvSpPr>
        <p:spPr>
          <a:xfrm>
            <a:off x="2864480" y="1962921"/>
            <a:ext cx="1080000" cy="1080000"/>
          </a:xfrm>
          <a:prstGeom prst="ellipse">
            <a:avLst/>
          </a:prstGeom>
          <a:solidFill>
            <a:schemeClr val="accent6">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12" name="TextBox 11">
            <a:extLst>
              <a:ext uri="{FF2B5EF4-FFF2-40B4-BE49-F238E27FC236}">
                <a16:creationId xmlns:a16="http://schemas.microsoft.com/office/drawing/2014/main" id="{C887E908-9798-496A-8D7B-953E5E5A6EDC}"/>
              </a:ext>
            </a:extLst>
          </p:cNvPr>
          <p:cNvSpPr txBox="1"/>
          <p:nvPr userDrawn="1"/>
        </p:nvSpPr>
        <p:spPr>
          <a:xfrm>
            <a:off x="2478035"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Comfort </a:t>
            </a:r>
          </a:p>
          <a:p>
            <a:pPr marL="0" lvl="0" indent="0" algn="ctr" defTabSz="577850">
              <a:lnSpc>
                <a:spcPct val="100000"/>
              </a:lnSpc>
              <a:spcBef>
                <a:spcPct val="0"/>
              </a:spcBef>
              <a:buNone/>
              <a:defRPr cap="all"/>
            </a:pPr>
            <a:r>
              <a:rPr lang="en-GB" b="1" kern="1200"/>
              <a:t>breaks</a:t>
            </a:r>
          </a:p>
        </p:txBody>
      </p:sp>
      <p:sp>
        <p:nvSpPr>
          <p:cNvPr id="13" name="Oval 12">
            <a:extLst>
              <a:ext uri="{FF2B5EF4-FFF2-40B4-BE49-F238E27FC236}">
                <a16:creationId xmlns:a16="http://schemas.microsoft.com/office/drawing/2014/main" id="{C951CAC3-C9C6-46B3-A3E8-24BAFBC9D8E2}"/>
              </a:ext>
            </a:extLst>
          </p:cNvPr>
          <p:cNvSpPr>
            <a:spLocks noChangeAspect="1"/>
          </p:cNvSpPr>
          <p:nvPr userDrawn="1"/>
        </p:nvSpPr>
        <p:spPr>
          <a:xfrm>
            <a:off x="4665187" y="1962921"/>
            <a:ext cx="1080000" cy="1080000"/>
          </a:xfrm>
          <a:prstGeom prst="ellipse">
            <a:avLst/>
          </a:prstGeom>
          <a:solidFill>
            <a:schemeClr val="accent2">
              <a:lumMod val="60000"/>
              <a:lumOff val="4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4" name="Oval 13">
            <a:extLst>
              <a:ext uri="{FF2B5EF4-FFF2-40B4-BE49-F238E27FC236}">
                <a16:creationId xmlns:a16="http://schemas.microsoft.com/office/drawing/2014/main" id="{F8BA12C4-A20C-4E07-AF17-00BFE7E3FE93}"/>
              </a:ext>
            </a:extLst>
          </p:cNvPr>
          <p:cNvSpPr>
            <a:spLocks noChangeAspect="1"/>
          </p:cNvSpPr>
          <p:nvPr userDrawn="1"/>
        </p:nvSpPr>
        <p:spPr>
          <a:xfrm>
            <a:off x="6465894" y="1950447"/>
            <a:ext cx="1080000" cy="1080000"/>
          </a:xfrm>
          <a:prstGeom prst="ellipse">
            <a:avLst/>
          </a:prstGeom>
          <a:solidFill>
            <a:schemeClr val="tx1"/>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a:p>
        </p:txBody>
      </p:sp>
      <p:sp>
        <p:nvSpPr>
          <p:cNvPr id="15" name="Rectangle 14">
            <a:extLst>
              <a:ext uri="{FF2B5EF4-FFF2-40B4-BE49-F238E27FC236}">
                <a16:creationId xmlns:a16="http://schemas.microsoft.com/office/drawing/2014/main" id="{3F218CF6-586E-4F54-ADA8-6978592B6998}"/>
              </a:ext>
            </a:extLst>
          </p:cNvPr>
          <p:cNvSpPr/>
          <p:nvPr userDrawn="1"/>
        </p:nvSpPr>
        <p:spPr>
          <a:xfrm>
            <a:off x="7140073" y="3367419"/>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E617DAF8-5F56-4DAE-A0C1-3114053CB7F9}"/>
              </a:ext>
            </a:extLst>
          </p:cNvPr>
          <p:cNvSpPr txBox="1"/>
          <p:nvPr userDrawn="1"/>
        </p:nvSpPr>
        <p:spPr>
          <a:xfrm>
            <a:off x="608156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Smoke-free </a:t>
            </a:r>
          </a:p>
          <a:p>
            <a:pPr marL="0" lvl="0" indent="0" algn="ctr" defTabSz="577850">
              <a:lnSpc>
                <a:spcPct val="100000"/>
              </a:lnSpc>
              <a:spcBef>
                <a:spcPct val="0"/>
              </a:spcBef>
              <a:buNone/>
              <a:defRPr cap="all"/>
            </a:pPr>
            <a:r>
              <a:rPr lang="en-GB" b="1" kern="1200"/>
              <a:t>zone</a:t>
            </a:r>
            <a:endParaRPr lang="en-US" kern="1200"/>
          </a:p>
        </p:txBody>
      </p:sp>
      <p:sp>
        <p:nvSpPr>
          <p:cNvPr id="17" name="Oval 16">
            <a:extLst>
              <a:ext uri="{FF2B5EF4-FFF2-40B4-BE49-F238E27FC236}">
                <a16:creationId xmlns:a16="http://schemas.microsoft.com/office/drawing/2014/main" id="{E33D51E9-BE4E-45A0-B6B1-3ECF42F8BAD9}"/>
              </a:ext>
            </a:extLst>
          </p:cNvPr>
          <p:cNvSpPr>
            <a:spLocks noChangeAspect="1"/>
          </p:cNvSpPr>
          <p:nvPr userDrawn="1"/>
        </p:nvSpPr>
        <p:spPr>
          <a:xfrm>
            <a:off x="8266601" y="1946967"/>
            <a:ext cx="1080000" cy="1080000"/>
          </a:xfrm>
          <a:prstGeom prst="ellipse">
            <a:avLst/>
          </a:prstGeom>
          <a:solidFill>
            <a:srgbClr val="FF000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8" name="Rectangle 17">
            <a:extLst>
              <a:ext uri="{FF2B5EF4-FFF2-40B4-BE49-F238E27FC236}">
                <a16:creationId xmlns:a16="http://schemas.microsoft.com/office/drawing/2014/main" id="{08CB5FF2-5B57-4BBF-B93F-FD8F782D070D}"/>
              </a:ext>
            </a:extLst>
          </p:cNvPr>
          <p:cNvSpPr/>
          <p:nvPr userDrawn="1"/>
        </p:nvSpPr>
        <p:spPr>
          <a:xfrm>
            <a:off x="8830189" y="3464672"/>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D1A249AB-6743-49B1-A07D-B22AF04B4FED}"/>
              </a:ext>
            </a:extLst>
          </p:cNvPr>
          <p:cNvSpPr txBox="1"/>
          <p:nvPr userDrawn="1"/>
        </p:nvSpPr>
        <p:spPr>
          <a:xfrm>
            <a:off x="787889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Covid-19 </a:t>
            </a:r>
          </a:p>
          <a:p>
            <a:pPr marL="0" lvl="0" indent="0" algn="ctr" defTabSz="577850">
              <a:lnSpc>
                <a:spcPct val="100000"/>
              </a:lnSpc>
              <a:spcBef>
                <a:spcPct val="0"/>
              </a:spcBef>
              <a:buNone/>
              <a:defRPr cap="all"/>
            </a:pPr>
            <a:r>
              <a:rPr lang="en-GB" b="1" kern="1200"/>
              <a:t>safety</a:t>
            </a:r>
            <a:endParaRPr lang="en-US" kern="1200"/>
          </a:p>
        </p:txBody>
      </p:sp>
      <p:sp>
        <p:nvSpPr>
          <p:cNvPr id="20" name="Oval 19">
            <a:extLst>
              <a:ext uri="{FF2B5EF4-FFF2-40B4-BE49-F238E27FC236}">
                <a16:creationId xmlns:a16="http://schemas.microsoft.com/office/drawing/2014/main" id="{EE970938-3536-4489-B892-7A2B6B041C66}"/>
              </a:ext>
            </a:extLst>
          </p:cNvPr>
          <p:cNvSpPr>
            <a:spLocks noChangeAspect="1"/>
          </p:cNvSpPr>
          <p:nvPr userDrawn="1"/>
        </p:nvSpPr>
        <p:spPr>
          <a:xfrm>
            <a:off x="2864480" y="4141817"/>
            <a:ext cx="1080000" cy="1080000"/>
          </a:xfrm>
          <a:prstGeom prst="ellipse">
            <a:avLst/>
          </a:prstGeom>
          <a:solidFill>
            <a:schemeClr val="accent2">
              <a:lumMod val="40000"/>
              <a:lumOff val="60000"/>
            </a:schemeClr>
          </a:solidFill>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1" name="Rectangle 20" descr="Chat">
            <a:extLst>
              <a:ext uri="{FF2B5EF4-FFF2-40B4-BE49-F238E27FC236}">
                <a16:creationId xmlns:a16="http://schemas.microsoft.com/office/drawing/2014/main" id="{93DA478F-96F5-4559-8558-B95F4E18A613}"/>
              </a:ext>
            </a:extLst>
          </p:cNvPr>
          <p:cNvSpPr>
            <a:spLocks noChangeAspect="1"/>
          </p:cNvSpPr>
          <p:nvPr userDrawn="1"/>
        </p:nvSpPr>
        <p:spPr>
          <a:xfrm>
            <a:off x="3044480" y="4321817"/>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2" name="Rectangle 21">
            <a:extLst>
              <a:ext uri="{FF2B5EF4-FFF2-40B4-BE49-F238E27FC236}">
                <a16:creationId xmlns:a16="http://schemas.microsoft.com/office/drawing/2014/main" id="{B08A391F-28C8-43CC-8FC4-1AFA9B9ECE6D}"/>
              </a:ext>
            </a:extLst>
          </p:cNvPr>
          <p:cNvSpPr/>
          <p:nvPr userDrawn="1"/>
        </p:nvSpPr>
        <p:spPr>
          <a:xfrm>
            <a:off x="251383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3666BE52-8EF0-411F-9856-B151B9237D61}"/>
              </a:ext>
            </a:extLst>
          </p:cNvPr>
          <p:cNvSpPr txBox="1"/>
          <p:nvPr userDrawn="1"/>
        </p:nvSpPr>
        <p:spPr>
          <a:xfrm>
            <a:off x="244299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Questions</a:t>
            </a:r>
            <a:r>
              <a:rPr lang="en-GB" b="1"/>
              <a:t>,  respect &amp;</a:t>
            </a:r>
            <a:r>
              <a:rPr lang="en-GB" b="1" kern="1200"/>
              <a:t> Courtesy </a:t>
            </a:r>
            <a:endParaRPr lang="en-US" b="1" kern="1200"/>
          </a:p>
        </p:txBody>
      </p:sp>
      <p:sp>
        <p:nvSpPr>
          <p:cNvPr id="24" name="Oval 23">
            <a:extLst>
              <a:ext uri="{FF2B5EF4-FFF2-40B4-BE49-F238E27FC236}">
                <a16:creationId xmlns:a16="http://schemas.microsoft.com/office/drawing/2014/main" id="{B73BB985-E203-4BCA-8FB3-043F122821D7}"/>
              </a:ext>
            </a:extLst>
          </p:cNvPr>
          <p:cNvSpPr>
            <a:spLocks noChangeAspect="1"/>
          </p:cNvSpPr>
          <p:nvPr userDrawn="1"/>
        </p:nvSpPr>
        <p:spPr>
          <a:xfrm>
            <a:off x="4659819" y="4164054"/>
            <a:ext cx="1080000" cy="1080000"/>
          </a:xfrm>
          <a:prstGeom prst="ellipse">
            <a:avLst/>
          </a:prstGeom>
          <a:solidFill>
            <a:srgbClr val="7030A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Rectangle 24">
            <a:extLst>
              <a:ext uri="{FF2B5EF4-FFF2-40B4-BE49-F238E27FC236}">
                <a16:creationId xmlns:a16="http://schemas.microsoft.com/office/drawing/2014/main" id="{E13F0FE3-4DA6-4AEA-9432-0D6AAEDD4D94}"/>
              </a:ext>
            </a:extLst>
          </p:cNvPr>
          <p:cNvSpPr/>
          <p:nvPr userDrawn="1"/>
        </p:nvSpPr>
        <p:spPr>
          <a:xfrm>
            <a:off x="448801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97DD4294-4AB3-4CC9-9D11-481FD36A20F6}"/>
              </a:ext>
            </a:extLst>
          </p:cNvPr>
          <p:cNvSpPr txBox="1"/>
          <p:nvPr userDrawn="1"/>
        </p:nvSpPr>
        <p:spPr>
          <a:xfrm>
            <a:off x="424564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77850">
              <a:spcBef>
                <a:spcPct val="0"/>
              </a:spcBef>
              <a:defRPr cap="all"/>
            </a:pPr>
            <a:r>
              <a:rPr lang="en-GB" b="1" kern="1200"/>
              <a:t>Confidentiality </a:t>
            </a:r>
            <a:endParaRPr lang="en-US" b="1" kern="1200"/>
          </a:p>
          <a:p>
            <a:pPr marL="0" lvl="0" indent="0" algn="ctr" defTabSz="577850">
              <a:lnSpc>
                <a:spcPct val="100000"/>
              </a:lnSpc>
              <a:spcBef>
                <a:spcPct val="0"/>
              </a:spcBef>
              <a:buNone/>
              <a:defRPr cap="all"/>
            </a:pPr>
            <a:endParaRPr lang="en-US" kern="1200"/>
          </a:p>
        </p:txBody>
      </p:sp>
      <p:sp>
        <p:nvSpPr>
          <p:cNvPr id="27" name="Oval 26">
            <a:extLst>
              <a:ext uri="{FF2B5EF4-FFF2-40B4-BE49-F238E27FC236}">
                <a16:creationId xmlns:a16="http://schemas.microsoft.com/office/drawing/2014/main" id="{98AF1A71-9B55-4930-8522-8D2DA3E90218}"/>
              </a:ext>
            </a:extLst>
          </p:cNvPr>
          <p:cNvSpPr>
            <a:spLocks noChangeAspect="1"/>
          </p:cNvSpPr>
          <p:nvPr userDrawn="1"/>
        </p:nvSpPr>
        <p:spPr>
          <a:xfrm>
            <a:off x="6460526" y="4141817"/>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8" name="Rectangle 27" descr="Microphone">
            <a:extLst>
              <a:ext uri="{FF2B5EF4-FFF2-40B4-BE49-F238E27FC236}">
                <a16:creationId xmlns:a16="http://schemas.microsoft.com/office/drawing/2014/main" id="{C83FBEBB-E982-4065-94D4-C9418897EC85}"/>
              </a:ext>
            </a:extLst>
          </p:cNvPr>
          <p:cNvSpPr>
            <a:spLocks noChangeAspect="1"/>
          </p:cNvSpPr>
          <p:nvPr userDrawn="1"/>
        </p:nvSpPr>
        <p:spPr>
          <a:xfrm>
            <a:off x="6640526" y="434405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9" name="Rectangle 28">
            <a:extLst>
              <a:ext uri="{FF2B5EF4-FFF2-40B4-BE49-F238E27FC236}">
                <a16:creationId xmlns:a16="http://schemas.microsoft.com/office/drawing/2014/main" id="{ABB08194-A962-41B7-86EB-C1EC1AF0B94A}"/>
              </a:ext>
            </a:extLst>
          </p:cNvPr>
          <p:cNvSpPr/>
          <p:nvPr userDrawn="1"/>
        </p:nvSpPr>
        <p:spPr>
          <a:xfrm>
            <a:off x="6307177" y="5418313"/>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AE2E98D2-0F99-41B3-84B9-3BC0273CEA4E}"/>
              </a:ext>
            </a:extLst>
          </p:cNvPr>
          <p:cNvSpPr txBox="1"/>
          <p:nvPr userDrawn="1"/>
        </p:nvSpPr>
        <p:spPr>
          <a:xfrm>
            <a:off x="6074719"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Mics off</a:t>
            </a:r>
          </a:p>
          <a:p>
            <a:pPr marL="0" lvl="0" indent="0" algn="ctr" defTabSz="577850">
              <a:lnSpc>
                <a:spcPct val="100000"/>
              </a:lnSpc>
              <a:spcBef>
                <a:spcPct val="0"/>
              </a:spcBef>
              <a:buNone/>
              <a:defRPr cap="all"/>
            </a:pPr>
            <a:r>
              <a:rPr lang="en-GB" b="1" kern="1200"/>
              <a:t>Camera on</a:t>
            </a:r>
            <a:r>
              <a:rPr lang="en-GB" kern="1200"/>
              <a:t>! </a:t>
            </a:r>
            <a:endParaRPr lang="en-US" kern="1200"/>
          </a:p>
        </p:txBody>
      </p:sp>
      <p:sp>
        <p:nvSpPr>
          <p:cNvPr id="31" name="Oval 30">
            <a:extLst>
              <a:ext uri="{FF2B5EF4-FFF2-40B4-BE49-F238E27FC236}">
                <a16:creationId xmlns:a16="http://schemas.microsoft.com/office/drawing/2014/main" id="{074530BA-3E50-40B8-8CAD-7E593257E8E7}"/>
              </a:ext>
            </a:extLst>
          </p:cNvPr>
          <p:cNvSpPr>
            <a:spLocks noChangeAspect="1"/>
          </p:cNvSpPr>
          <p:nvPr userDrawn="1"/>
        </p:nvSpPr>
        <p:spPr>
          <a:xfrm>
            <a:off x="8266601" y="4141817"/>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32" name="Rectangle 31">
            <a:extLst>
              <a:ext uri="{FF2B5EF4-FFF2-40B4-BE49-F238E27FC236}">
                <a16:creationId xmlns:a16="http://schemas.microsoft.com/office/drawing/2014/main" id="{747CAD08-DE5E-4F4F-AE66-B6C5AD54A466}"/>
              </a:ext>
            </a:extLst>
          </p:cNvPr>
          <p:cNvSpPr/>
          <p:nvPr userDrawn="1"/>
        </p:nvSpPr>
        <p:spPr>
          <a:xfrm>
            <a:off x="8126337" y="5407087"/>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1C96E71E-000A-435B-84B4-4E4D73475BAC}"/>
              </a:ext>
            </a:extLst>
          </p:cNvPr>
          <p:cNvSpPr txBox="1"/>
          <p:nvPr userDrawn="1"/>
        </p:nvSpPr>
        <p:spPr>
          <a:xfrm>
            <a:off x="788582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Timekeeping </a:t>
            </a:r>
          </a:p>
          <a:p>
            <a:pPr marL="0" lvl="0" indent="0" algn="ctr" defTabSz="577850">
              <a:lnSpc>
                <a:spcPct val="100000"/>
              </a:lnSpc>
              <a:spcBef>
                <a:spcPct val="0"/>
              </a:spcBef>
              <a:buNone/>
              <a:defRPr cap="all"/>
            </a:pPr>
            <a:r>
              <a:rPr lang="en-GB" b="1" kern="1200"/>
              <a:t>&amp; deadlines</a:t>
            </a:r>
            <a:endParaRPr lang="en-US" b="1" kern="1200"/>
          </a:p>
        </p:txBody>
      </p:sp>
      <p:sp>
        <p:nvSpPr>
          <p:cNvPr id="34" name="Rectangle 33" descr="Lock">
            <a:extLst>
              <a:ext uri="{FF2B5EF4-FFF2-40B4-BE49-F238E27FC236}">
                <a16:creationId xmlns:a16="http://schemas.microsoft.com/office/drawing/2014/main" id="{47E18FFE-819E-4803-B5E1-8E5CEC8A5878}"/>
              </a:ext>
            </a:extLst>
          </p:cNvPr>
          <p:cNvSpPr>
            <a:spLocks noChangeAspect="1"/>
          </p:cNvSpPr>
          <p:nvPr userDrawn="1"/>
        </p:nvSpPr>
        <p:spPr>
          <a:xfrm>
            <a:off x="4848223" y="4281583"/>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5" name="Oval 34">
            <a:extLst>
              <a:ext uri="{FF2B5EF4-FFF2-40B4-BE49-F238E27FC236}">
                <a16:creationId xmlns:a16="http://schemas.microsoft.com/office/drawing/2014/main" id="{745E5AEA-4DB6-4775-BACB-871BD8A2E4FA}"/>
              </a:ext>
            </a:extLst>
          </p:cNvPr>
          <p:cNvSpPr>
            <a:spLocks noChangeAspect="1"/>
          </p:cNvSpPr>
          <p:nvPr userDrawn="1"/>
        </p:nvSpPr>
        <p:spPr>
          <a:xfrm>
            <a:off x="10067306" y="1976405"/>
            <a:ext cx="1080000" cy="1080000"/>
          </a:xfrm>
          <a:prstGeom prst="ellipse">
            <a:avLst/>
          </a:prstGeom>
          <a:solidFill>
            <a:schemeClr val="accent6">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36" name="TextBox 35">
            <a:extLst>
              <a:ext uri="{FF2B5EF4-FFF2-40B4-BE49-F238E27FC236}">
                <a16:creationId xmlns:a16="http://schemas.microsoft.com/office/drawing/2014/main" id="{0EDBCDA0-D9DE-450A-B0A6-B601D89BDEC8}"/>
              </a:ext>
            </a:extLst>
          </p:cNvPr>
          <p:cNvSpPr txBox="1"/>
          <p:nvPr userDrawn="1"/>
        </p:nvSpPr>
        <p:spPr>
          <a:xfrm>
            <a:off x="9688473"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Green </a:t>
            </a:r>
          </a:p>
          <a:p>
            <a:pPr marL="0" lvl="0" indent="0" algn="ctr" defTabSz="577850">
              <a:lnSpc>
                <a:spcPct val="100000"/>
              </a:lnSpc>
              <a:spcBef>
                <a:spcPct val="0"/>
              </a:spcBef>
              <a:buNone/>
              <a:defRPr cap="all"/>
            </a:pPr>
            <a:r>
              <a:rPr lang="en-GB" b="1" kern="1200"/>
              <a:t>policy</a:t>
            </a:r>
            <a:endParaRPr lang="en-US" b="1" kern="1200"/>
          </a:p>
        </p:txBody>
      </p:sp>
      <p:sp>
        <p:nvSpPr>
          <p:cNvPr id="37" name="TextBox 36">
            <a:extLst>
              <a:ext uri="{FF2B5EF4-FFF2-40B4-BE49-F238E27FC236}">
                <a16:creationId xmlns:a16="http://schemas.microsoft.com/office/drawing/2014/main" id="{A2E1A20C-E587-44C1-9A77-3E7CD7FEFC8F}"/>
              </a:ext>
            </a:extLst>
          </p:cNvPr>
          <p:cNvSpPr txBox="1"/>
          <p:nvPr userDrawn="1"/>
        </p:nvSpPr>
        <p:spPr>
          <a:xfrm>
            <a:off x="968847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Keep </a:t>
            </a:r>
          </a:p>
          <a:p>
            <a:pPr marL="0" lvl="0" indent="0" algn="ctr" defTabSz="577850">
              <a:lnSpc>
                <a:spcPct val="100000"/>
              </a:lnSpc>
              <a:spcBef>
                <a:spcPct val="0"/>
              </a:spcBef>
              <a:buNone/>
              <a:defRPr cap="all"/>
            </a:pPr>
            <a:r>
              <a:rPr lang="en-GB" b="1" kern="1200"/>
              <a:t>learning</a:t>
            </a:r>
            <a:endParaRPr lang="en-US" kern="1200"/>
          </a:p>
        </p:txBody>
      </p:sp>
      <p:sp>
        <p:nvSpPr>
          <p:cNvPr id="38" name="Oval 37">
            <a:extLst>
              <a:ext uri="{FF2B5EF4-FFF2-40B4-BE49-F238E27FC236}">
                <a16:creationId xmlns:a16="http://schemas.microsoft.com/office/drawing/2014/main" id="{8DE66D7A-0B6B-4D70-8B74-BA3BA8F97182}"/>
              </a:ext>
            </a:extLst>
          </p:cNvPr>
          <p:cNvSpPr>
            <a:spLocks noChangeAspect="1"/>
          </p:cNvSpPr>
          <p:nvPr userDrawn="1"/>
        </p:nvSpPr>
        <p:spPr>
          <a:xfrm>
            <a:off x="1063773" y="1976405"/>
            <a:ext cx="1080000" cy="1080000"/>
          </a:xfrm>
          <a:prstGeom prst="ellipse">
            <a:avLst/>
          </a:prstGeom>
          <a:solidFill>
            <a:srgbClr val="FF000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39" name="TextBox 38">
            <a:extLst>
              <a:ext uri="{FF2B5EF4-FFF2-40B4-BE49-F238E27FC236}">
                <a16:creationId xmlns:a16="http://schemas.microsoft.com/office/drawing/2014/main" id="{C0E03C0F-CCDD-4926-98CB-A82DF05449A3}"/>
              </a:ext>
            </a:extLst>
          </p:cNvPr>
          <p:cNvSpPr txBox="1"/>
          <p:nvPr userDrawn="1"/>
        </p:nvSpPr>
        <p:spPr>
          <a:xfrm>
            <a:off x="677328"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Fire </a:t>
            </a:r>
          </a:p>
          <a:p>
            <a:pPr marL="0" lvl="0" indent="0" algn="ctr" defTabSz="577850">
              <a:lnSpc>
                <a:spcPct val="100000"/>
              </a:lnSpc>
              <a:spcBef>
                <a:spcPct val="0"/>
              </a:spcBef>
              <a:buNone/>
              <a:defRPr cap="all"/>
            </a:pPr>
            <a:r>
              <a:rPr lang="en-GB" b="1" kern="1200"/>
              <a:t>escapes</a:t>
            </a:r>
            <a:endParaRPr lang="en-US" b="1" kern="1200"/>
          </a:p>
        </p:txBody>
      </p:sp>
      <p:sp>
        <p:nvSpPr>
          <p:cNvPr id="40" name="Oval 39">
            <a:extLst>
              <a:ext uri="{FF2B5EF4-FFF2-40B4-BE49-F238E27FC236}">
                <a16:creationId xmlns:a16="http://schemas.microsoft.com/office/drawing/2014/main" id="{7FB862C7-66AA-4372-901C-543CE294E96D}"/>
              </a:ext>
            </a:extLst>
          </p:cNvPr>
          <p:cNvSpPr>
            <a:spLocks noChangeAspect="1"/>
          </p:cNvSpPr>
          <p:nvPr userDrawn="1"/>
        </p:nvSpPr>
        <p:spPr>
          <a:xfrm>
            <a:off x="1063773" y="4141817"/>
            <a:ext cx="1080000" cy="1080000"/>
          </a:xfrm>
          <a:prstGeom prst="ellipse">
            <a:avLst/>
          </a:prstGeom>
          <a:solidFill>
            <a:srgbClr val="00206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41" name="Rectangle 40" descr="Hierarchy">
            <a:extLst>
              <a:ext uri="{FF2B5EF4-FFF2-40B4-BE49-F238E27FC236}">
                <a16:creationId xmlns:a16="http://schemas.microsoft.com/office/drawing/2014/main" id="{8E94D24B-BE69-4431-A1F7-72405F6E5C08}"/>
              </a:ext>
            </a:extLst>
          </p:cNvPr>
          <p:cNvSpPr>
            <a:spLocks noChangeAspect="1"/>
          </p:cNvSpPr>
          <p:nvPr userDrawn="1"/>
        </p:nvSpPr>
        <p:spPr>
          <a:xfrm>
            <a:off x="1243773" y="4281583"/>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2" name="TextBox 41">
            <a:extLst>
              <a:ext uri="{FF2B5EF4-FFF2-40B4-BE49-F238E27FC236}">
                <a16:creationId xmlns:a16="http://schemas.microsoft.com/office/drawing/2014/main" id="{0BC5FF2F-F8D9-4896-8EAB-14051D1673C3}"/>
              </a:ext>
            </a:extLst>
          </p:cNvPr>
          <p:cNvSpPr txBox="1"/>
          <p:nvPr userDrawn="1"/>
        </p:nvSpPr>
        <p:spPr>
          <a:xfrm>
            <a:off x="707644"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Course structure &amp; EXPECTATIONS </a:t>
            </a:r>
            <a:endParaRPr lang="en-US" b="1" kern="1200"/>
          </a:p>
        </p:txBody>
      </p:sp>
      <p:pic>
        <p:nvPicPr>
          <p:cNvPr id="43" name="Graphic 42" descr="Exit with solid fill">
            <a:extLst>
              <a:ext uri="{FF2B5EF4-FFF2-40B4-BE49-F238E27FC236}">
                <a16:creationId xmlns:a16="http://schemas.microsoft.com/office/drawing/2014/main" id="{51649BF3-6C1C-4CB7-B726-B3596348CBB6}"/>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7255" y="2141200"/>
            <a:ext cx="720000" cy="720000"/>
          </a:xfrm>
          <a:prstGeom prst="rect">
            <a:avLst/>
          </a:prstGeom>
        </p:spPr>
      </p:pic>
      <p:pic>
        <p:nvPicPr>
          <p:cNvPr id="44" name="Graphic 43" descr="Lunch Box with solid fill">
            <a:extLst>
              <a:ext uri="{FF2B5EF4-FFF2-40B4-BE49-F238E27FC236}">
                <a16:creationId xmlns:a16="http://schemas.microsoft.com/office/drawing/2014/main" id="{1AF9A526-9EC3-4606-924B-100E5B879CBC}"/>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13508" y="2152217"/>
            <a:ext cx="720000" cy="720000"/>
          </a:xfrm>
          <a:prstGeom prst="rect">
            <a:avLst/>
          </a:prstGeom>
        </p:spPr>
      </p:pic>
      <p:pic>
        <p:nvPicPr>
          <p:cNvPr id="45" name="Graphic 44" descr="No smoking with solid fill">
            <a:extLst>
              <a:ext uri="{FF2B5EF4-FFF2-40B4-BE49-F238E27FC236}">
                <a16:creationId xmlns:a16="http://schemas.microsoft.com/office/drawing/2014/main" id="{6809E7C6-7252-4F14-A3EB-B9AF6E5BD6C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57091" y="2038165"/>
            <a:ext cx="897604" cy="897604"/>
          </a:xfrm>
          <a:prstGeom prst="rect">
            <a:avLst/>
          </a:prstGeom>
        </p:spPr>
      </p:pic>
      <p:pic>
        <p:nvPicPr>
          <p:cNvPr id="46" name="Graphic 45" descr="Handwashing with solid fill">
            <a:extLst>
              <a:ext uri="{FF2B5EF4-FFF2-40B4-BE49-F238E27FC236}">
                <a16:creationId xmlns:a16="http://schemas.microsoft.com/office/drawing/2014/main" id="{EE8BB65D-B67E-4609-98F5-C55EEFD9FDE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28502" y="2152217"/>
            <a:ext cx="720000" cy="720000"/>
          </a:xfrm>
          <a:prstGeom prst="rect">
            <a:avLst/>
          </a:prstGeom>
        </p:spPr>
      </p:pic>
      <p:pic>
        <p:nvPicPr>
          <p:cNvPr id="47" name="Graphic 46" descr="Surgical mask with solid fill">
            <a:extLst>
              <a:ext uri="{FF2B5EF4-FFF2-40B4-BE49-F238E27FC236}">
                <a16:creationId xmlns:a16="http://schemas.microsoft.com/office/drawing/2014/main" id="{7433206F-F81F-4F9B-974F-18C075341519}"/>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58490" y="2130458"/>
            <a:ext cx="720000" cy="720000"/>
          </a:xfrm>
          <a:prstGeom prst="rect">
            <a:avLst/>
          </a:prstGeom>
        </p:spPr>
      </p:pic>
      <p:pic>
        <p:nvPicPr>
          <p:cNvPr id="48" name="Graphic 47" descr="Sustainability with solid fill">
            <a:extLst>
              <a:ext uri="{FF2B5EF4-FFF2-40B4-BE49-F238E27FC236}">
                <a16:creationId xmlns:a16="http://schemas.microsoft.com/office/drawing/2014/main" id="{51C47AF7-088F-4247-8181-8722B2CA423D}"/>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56178" y="2141200"/>
            <a:ext cx="720000" cy="720000"/>
          </a:xfrm>
          <a:prstGeom prst="rect">
            <a:avLst/>
          </a:prstGeom>
        </p:spPr>
      </p:pic>
      <p:sp>
        <p:nvSpPr>
          <p:cNvPr id="49" name="Rectangle 48" descr="Stopwatch">
            <a:extLst>
              <a:ext uri="{FF2B5EF4-FFF2-40B4-BE49-F238E27FC236}">
                <a16:creationId xmlns:a16="http://schemas.microsoft.com/office/drawing/2014/main" id="{B5679ED5-2185-40F0-B825-C7E1AC94A5D1}"/>
              </a:ext>
            </a:extLst>
          </p:cNvPr>
          <p:cNvSpPr>
            <a:spLocks noChangeAspect="1"/>
          </p:cNvSpPr>
          <p:nvPr userDrawn="1"/>
        </p:nvSpPr>
        <p:spPr>
          <a:xfrm>
            <a:off x="8446601" y="4298996"/>
            <a:ext cx="720000" cy="720000"/>
          </a:xfrm>
          <a:prstGeom prst="rect">
            <a:avLst/>
          </a:prstGeom>
          <a: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50" name="Graphic 49" descr="Graduation cap with solid fill">
            <a:extLst>
              <a:ext uri="{FF2B5EF4-FFF2-40B4-BE49-F238E27FC236}">
                <a16:creationId xmlns:a16="http://schemas.microsoft.com/office/drawing/2014/main" id="{7AB96EE7-2EA1-4B1F-A8A7-C847BAED623E}"/>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256178" y="4298996"/>
            <a:ext cx="720000" cy="720000"/>
          </a:xfrm>
          <a:prstGeom prst="rect">
            <a:avLst/>
          </a:prstGeom>
        </p:spPr>
      </p:pic>
      <p:sp>
        <p:nvSpPr>
          <p:cNvPr id="52" name="Title 1">
            <a:extLst>
              <a:ext uri="{FF2B5EF4-FFF2-40B4-BE49-F238E27FC236}">
                <a16:creationId xmlns:a16="http://schemas.microsoft.com/office/drawing/2014/main" id="{6507E4F6-F0C8-40FE-9E24-F27E7AE97512}"/>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House keeping</a:t>
            </a:r>
            <a:endParaRPr lang="en-GB"/>
          </a:p>
        </p:txBody>
      </p:sp>
    </p:spTree>
    <p:extLst>
      <p:ext uri="{BB962C8B-B14F-4D97-AF65-F5344CB8AC3E}">
        <p14:creationId xmlns:p14="http://schemas.microsoft.com/office/powerpoint/2010/main" val="2336577369"/>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8FC17B94-1F66-48DF-BA6C-2235612124F3}"/>
              </a:ext>
            </a:extLst>
          </p:cNvPr>
          <p:cNvSpPr txBox="1">
            <a:spLocks/>
          </p:cNvSpPr>
          <p:nvPr userDrawn="1"/>
        </p:nvSpPr>
        <p:spPr>
          <a:xfrm>
            <a:off x="0" y="-11603"/>
            <a:ext cx="9526022" cy="1168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chemeClr val="bg1"/>
                </a:solidFill>
                <a:latin typeface="Open Sans" panose="020B0606030504020204" pitchFamily="34" charset="0"/>
                <a:ea typeface="Open Sans" panose="020B0606030504020204" pitchFamily="34" charset="0"/>
                <a:cs typeface="Open Sans" panose="020B0606030504020204" pitchFamily="34" charset="0"/>
              </a:rPr>
              <a:t>Certificates &amp; Rewards</a:t>
            </a:r>
          </a:p>
        </p:txBody>
      </p:sp>
      <p:sp>
        <p:nvSpPr>
          <p:cNvPr id="53" name="TextBox 52">
            <a:extLst>
              <a:ext uri="{FF2B5EF4-FFF2-40B4-BE49-F238E27FC236}">
                <a16:creationId xmlns:a16="http://schemas.microsoft.com/office/drawing/2014/main" id="{40637400-1536-4CAD-95F7-1B1B2B5B7C95}"/>
              </a:ext>
            </a:extLst>
          </p:cNvPr>
          <p:cNvSpPr txBox="1"/>
          <p:nvPr userDrawn="1"/>
        </p:nvSpPr>
        <p:spPr>
          <a:xfrm>
            <a:off x="2084334" y="6212776"/>
            <a:ext cx="8023329" cy="400110"/>
          </a:xfrm>
          <a:prstGeom prst="rect">
            <a:avLst/>
          </a:prstGeom>
          <a:noFill/>
        </p:spPr>
        <p:txBody>
          <a:bodyPr wrap="square" lIns="91440" tIns="45720" rIns="91440" bIns="45720" rtlCol="0" anchor="t">
            <a:spAutoFit/>
          </a:bodyPr>
          <a:lstStyle/>
          <a:p>
            <a:pPr algn="ctr"/>
            <a:r>
              <a:rPr lang="en-GB"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Join now and earn rewards: careprofessional.co.uk</a:t>
            </a:r>
          </a:p>
        </p:txBody>
      </p:sp>
      <p:pic>
        <p:nvPicPr>
          <p:cNvPr id="54" name="Picture 53" descr="Logo, company name&#10;&#10;Description automatically generated">
            <a:extLst>
              <a:ext uri="{FF2B5EF4-FFF2-40B4-BE49-F238E27FC236}">
                <a16:creationId xmlns:a16="http://schemas.microsoft.com/office/drawing/2014/main" id="{3DD0B6E7-0EEC-4CB4-ACDA-42D39F08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4226" y="1408026"/>
            <a:ext cx="3166874" cy="1934902"/>
          </a:xfrm>
          <a:prstGeom prst="rect">
            <a:avLst/>
          </a:prstGeom>
        </p:spPr>
      </p:pic>
      <p:sp>
        <p:nvSpPr>
          <p:cNvPr id="58" name="TextBox 57">
            <a:extLst>
              <a:ext uri="{FF2B5EF4-FFF2-40B4-BE49-F238E27FC236}">
                <a16:creationId xmlns:a16="http://schemas.microsoft.com/office/drawing/2014/main" id="{F54399DE-2414-4B33-AA7F-454417DA77C8}"/>
              </a:ext>
            </a:extLst>
          </p:cNvPr>
          <p:cNvSpPr txBox="1"/>
          <p:nvPr/>
        </p:nvSpPr>
        <p:spPr>
          <a:xfrm>
            <a:off x="8524226" y="3420333"/>
            <a:ext cx="3601927" cy="707886"/>
          </a:xfrm>
          <a:prstGeom prst="rect">
            <a:avLst/>
          </a:prstGeom>
          <a:noFill/>
        </p:spPr>
        <p:txBody>
          <a:bodyPr wrap="square" rtlCol="0">
            <a:spAutoFit/>
          </a:bodyPr>
          <a:lstStyle/>
          <a:p>
            <a:pPr algn="ctr"/>
            <a:r>
              <a:rPr lang="en-GB" sz="2000">
                <a:latin typeface="Open Sans" panose="020B0606030504020204" pitchFamily="34" charset="0"/>
                <a:ea typeface="Open Sans" panose="020B0606030504020204" pitchFamily="34" charset="0"/>
                <a:cs typeface="Open Sans" panose="020B0606030504020204" pitchFamily="34" charset="0"/>
              </a:rPr>
              <a:t>Not yet joined? </a:t>
            </a:r>
          </a:p>
          <a:p>
            <a:pPr algn="ctr"/>
            <a:r>
              <a:rPr lang="en-GB" sz="2000" b="1">
                <a:latin typeface="Open Sans" panose="020B0606030504020204" pitchFamily="34" charset="0"/>
                <a:ea typeface="Open Sans" panose="020B0606030504020204" pitchFamily="34" charset="0"/>
                <a:cs typeface="Open Sans" panose="020B0606030504020204" pitchFamily="34" charset="0"/>
              </a:rPr>
              <a:t>Become an Affiliate today!</a:t>
            </a:r>
          </a:p>
        </p:txBody>
      </p:sp>
      <p:pic>
        <p:nvPicPr>
          <p:cNvPr id="59" name="Picture 2" descr="Cineworld - Wikipedia">
            <a:extLst>
              <a:ext uri="{FF2B5EF4-FFF2-40B4-BE49-F238E27FC236}">
                <a16:creationId xmlns:a16="http://schemas.microsoft.com/office/drawing/2014/main" id="{56E399CE-789C-4BC2-B587-66D1ECDC863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239" y="1870503"/>
            <a:ext cx="1028571"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B&amp;Q - Wikipedia">
            <a:extLst>
              <a:ext uri="{FF2B5EF4-FFF2-40B4-BE49-F238E27FC236}">
                <a16:creationId xmlns:a16="http://schemas.microsoft.com/office/drawing/2014/main" id="{E395B67A-C521-4C79-A2F2-7FAFA918618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45702" y="2899377"/>
            <a:ext cx="720000" cy="7168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a:extLst>
              <a:ext uri="{FF2B5EF4-FFF2-40B4-BE49-F238E27FC236}">
                <a16:creationId xmlns:a16="http://schemas.microsoft.com/office/drawing/2014/main" id="{A6D2FB5C-A4CE-40C3-964D-F47BD6D3753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41544" y="4958298"/>
            <a:ext cx="127962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a:extLst>
              <a:ext uri="{FF2B5EF4-FFF2-40B4-BE49-F238E27FC236}">
                <a16:creationId xmlns:a16="http://schemas.microsoft.com/office/drawing/2014/main" id="{E4062BE9-BBAA-4F1B-9DE0-C4112F2FE646}"/>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5350234" y="2301544"/>
            <a:ext cx="720000" cy="4397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afe-Nero-Logo-1 - Technical Signs">
            <a:extLst>
              <a:ext uri="{FF2B5EF4-FFF2-40B4-BE49-F238E27FC236}">
                <a16:creationId xmlns:a16="http://schemas.microsoft.com/office/drawing/2014/main" id="{E53CD223-FEC9-47D7-B5D0-EDDFC7FB6C02}"/>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0044" t="15221" r="10634" b="16805"/>
          <a:stretch/>
        </p:blipFill>
        <p:spPr bwMode="auto">
          <a:xfrm>
            <a:off x="6750507" y="1825244"/>
            <a:ext cx="1080000" cy="5553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a:extLst>
              <a:ext uri="{FF2B5EF4-FFF2-40B4-BE49-F238E27FC236}">
                <a16:creationId xmlns:a16="http://schemas.microsoft.com/office/drawing/2014/main" id="{8BF958A7-72D4-4BB4-A34D-06376812DE8C}"/>
              </a:ext>
            </a:extLst>
          </p:cNvPr>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34141" b="34481"/>
          <a:stretch/>
        </p:blipFill>
        <p:spPr bwMode="auto">
          <a:xfrm>
            <a:off x="1672500" y="1625351"/>
            <a:ext cx="2067978" cy="36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Download Halfords Logo in SVG Vector or PNG File Format - Logo.wine">
            <a:extLst>
              <a:ext uri="{FF2B5EF4-FFF2-40B4-BE49-F238E27FC236}">
                <a16:creationId xmlns:a16="http://schemas.microsoft.com/office/drawing/2014/main" id="{85E298FF-5C58-49AD-812F-3EEB970EC196}"/>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11238" t="36125" r="11105" b="35702"/>
          <a:stretch/>
        </p:blipFill>
        <p:spPr bwMode="auto">
          <a:xfrm>
            <a:off x="618021" y="5212786"/>
            <a:ext cx="14912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RED Driving School Official Page - Home | Facebook">
            <a:extLst>
              <a:ext uri="{FF2B5EF4-FFF2-40B4-BE49-F238E27FC236}">
                <a16:creationId xmlns:a16="http://schemas.microsoft.com/office/drawing/2014/main" id="{89FF4629-BE7A-4E1C-AEFF-42D2C0EF590F}"/>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a:off x="3587722" y="4471196"/>
            <a:ext cx="1153695"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a:extLst>
              <a:ext uri="{FF2B5EF4-FFF2-40B4-BE49-F238E27FC236}">
                <a16:creationId xmlns:a16="http://schemas.microsoft.com/office/drawing/2014/main" id="{C09ED9C4-FB7E-4F66-AC46-7D97E70B55F7}"/>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770" y="375522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a:extLst>
              <a:ext uri="{FF2B5EF4-FFF2-40B4-BE49-F238E27FC236}">
                <a16:creationId xmlns:a16="http://schemas.microsoft.com/office/drawing/2014/main" id="{361E7F39-3330-4BDC-9A5D-166B2F57645B}"/>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096664" y="4317128"/>
            <a:ext cx="19262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Sainsbury's logo and symbol, meaning, history, PNG">
            <a:extLst>
              <a:ext uri="{FF2B5EF4-FFF2-40B4-BE49-F238E27FC236}">
                <a16:creationId xmlns:a16="http://schemas.microsoft.com/office/drawing/2014/main" id="{63A36E26-CED2-439F-97BC-DEF557F2E6FB}"/>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9760" b="44176"/>
          <a:stretch/>
        </p:blipFill>
        <p:spPr bwMode="auto">
          <a:xfrm>
            <a:off x="6421165" y="2652304"/>
            <a:ext cx="1800000" cy="363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descr="Alton Towers Resort | Logopedia | Fandom">
            <a:extLst>
              <a:ext uri="{FF2B5EF4-FFF2-40B4-BE49-F238E27FC236}">
                <a16:creationId xmlns:a16="http://schemas.microsoft.com/office/drawing/2014/main" id="{B7113840-68A1-426C-93F9-66EC232A1B8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51546" y="3657421"/>
            <a:ext cx="1080000" cy="9620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descr="WH Smith - The Howard Centre">
            <a:extLst>
              <a:ext uri="{FF2B5EF4-FFF2-40B4-BE49-F238E27FC236}">
                <a16:creationId xmlns:a16="http://schemas.microsoft.com/office/drawing/2014/main" id="{A8863695-C484-4D2E-881D-4D6C66B1A727}"/>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t="39204" b="36769"/>
          <a:stretch/>
        </p:blipFill>
        <p:spPr bwMode="auto">
          <a:xfrm>
            <a:off x="4872969" y="5355802"/>
            <a:ext cx="1498352" cy="36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descr="The Co-operative brand - Wikipedia">
            <a:extLst>
              <a:ext uri="{FF2B5EF4-FFF2-40B4-BE49-F238E27FC236}">
                <a16:creationId xmlns:a16="http://schemas.microsoft.com/office/drawing/2014/main" id="{271866B5-92FD-4568-8623-51F691F1E197}"/>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470385" y="4854115"/>
            <a:ext cx="720000" cy="76294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descr="Chiquito's Restaurant Review | Liverpool Noise">
            <a:extLst>
              <a:ext uri="{FF2B5EF4-FFF2-40B4-BE49-F238E27FC236}">
                <a16:creationId xmlns:a16="http://schemas.microsoft.com/office/drawing/2014/main" id="{A76EBE42-12BA-4851-A4B5-CA48C634EE85}"/>
              </a:ext>
            </a:extLst>
          </p:cNvPr>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a:off x="1651767" y="2413643"/>
            <a:ext cx="1080000" cy="5918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2" descr="ODEON becomes UK's first Cinema chain to acknowledge Access Card – Access  Card">
            <a:extLst>
              <a:ext uri="{FF2B5EF4-FFF2-40B4-BE49-F238E27FC236}">
                <a16:creationId xmlns:a16="http://schemas.microsoft.com/office/drawing/2014/main" id="{70D1AB0C-0129-4564-8C5A-E61EF310E963}"/>
              </a:ext>
            </a:extLst>
          </p:cNvPr>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12983" r="11669"/>
          <a:stretch/>
        </p:blipFill>
        <p:spPr bwMode="auto">
          <a:xfrm>
            <a:off x="3393434" y="3957128"/>
            <a:ext cx="108506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4" descr="John Lewis logo vector - Download logo John Lewis vector">
            <a:extLst>
              <a:ext uri="{FF2B5EF4-FFF2-40B4-BE49-F238E27FC236}">
                <a16:creationId xmlns:a16="http://schemas.microsoft.com/office/drawing/2014/main" id="{6B7BE10D-DDD5-4661-92CB-A9FB3FB350C5}"/>
              </a:ext>
            </a:extLst>
          </p:cNvPr>
          <p:cNvPicPr>
            <a:picLocks noChangeAspect="1" noChangeArrowheads="1"/>
          </p:cNvPicPr>
          <p:nvPr userDrawn="1"/>
        </p:nvPicPr>
        <p:blipFill rotWithShape="1">
          <a:blip r:embed="rId19" cstate="print">
            <a:extLst>
              <a:ext uri="{28A0092B-C50C-407E-A947-70E740481C1C}">
                <a14:useLocalDpi xmlns:a14="http://schemas.microsoft.com/office/drawing/2010/main" val="0"/>
              </a:ext>
            </a:extLst>
          </a:blip>
          <a:srcRect t="35911" b="36088"/>
          <a:stretch/>
        </p:blipFill>
        <p:spPr bwMode="auto">
          <a:xfrm>
            <a:off x="4418011" y="2987323"/>
            <a:ext cx="1440000" cy="403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6" descr="M&amp;S Cwmbran looks set to close | South Wales Argus">
            <a:extLst>
              <a:ext uri="{FF2B5EF4-FFF2-40B4-BE49-F238E27FC236}">
                <a16:creationId xmlns:a16="http://schemas.microsoft.com/office/drawing/2014/main" id="{8739939A-0715-4B5D-8029-A2E630F99BDE}"/>
              </a:ext>
            </a:extLst>
          </p:cNvPr>
          <p:cNvPicPr>
            <a:picLocks noChangeAspect="1" noChangeArrowheads="1"/>
          </p:cNvPicPr>
          <p:nvPr userDrawn="1"/>
        </p:nvPicPr>
        <p:blipFill rotWithShape="1">
          <a:blip r:embed="rId20" cstate="print">
            <a:alphaModFix/>
            <a:extLst>
              <a:ext uri="{BEBA8EAE-BF5A-486C-A8C5-ECC9F3942E4B}">
                <a14:imgProps xmlns:a14="http://schemas.microsoft.com/office/drawing/2010/main">
                  <a14:imgLayer r:embed="rId21">
                    <a14:imgEffect>
                      <a14:brightnessContrast contrast="-50000"/>
                    </a14:imgEffect>
                  </a14:imgLayer>
                </a14:imgProps>
              </a:ext>
              <a:ext uri="{28A0092B-C50C-407E-A947-70E740481C1C}">
                <a14:useLocalDpi xmlns:a14="http://schemas.microsoft.com/office/drawing/2010/main" val="0"/>
              </a:ext>
            </a:extLst>
          </a:blip>
          <a:srcRect/>
          <a:stretch/>
        </p:blipFill>
        <p:spPr bwMode="auto">
          <a:xfrm>
            <a:off x="6763050" y="3422568"/>
            <a:ext cx="1080000" cy="46389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8" descr="Ernest Jones - Home | Facebook">
            <a:extLst>
              <a:ext uri="{FF2B5EF4-FFF2-40B4-BE49-F238E27FC236}">
                <a16:creationId xmlns:a16="http://schemas.microsoft.com/office/drawing/2014/main" id="{9DF6AAEC-BFC3-4781-B84F-461868742E4A}"/>
              </a:ext>
            </a:extLst>
          </p:cNvPr>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t="43431" b="44048"/>
          <a:stretch/>
        </p:blipFill>
        <p:spPr bwMode="auto">
          <a:xfrm>
            <a:off x="49357" y="3146393"/>
            <a:ext cx="2874890" cy="360000"/>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72BC2787-5515-43BE-B055-29274AB821A7}"/>
              </a:ext>
            </a:extLst>
          </p:cNvPr>
          <p:cNvSpPr txBox="1"/>
          <p:nvPr userDrawn="1"/>
        </p:nvSpPr>
        <p:spPr>
          <a:xfrm>
            <a:off x="6651187" y="5527641"/>
            <a:ext cx="2737059" cy="400110"/>
          </a:xfrm>
          <a:prstGeom prst="rect">
            <a:avLst/>
          </a:prstGeom>
          <a:noFill/>
        </p:spPr>
        <p:txBody>
          <a:bodyPr wrap="square" rtlCol="0">
            <a:spAutoFit/>
          </a:bodyPr>
          <a:lstStyle/>
          <a:p>
            <a:r>
              <a:rPr lang="en-GB" sz="2000" i="1">
                <a:solidFill>
                  <a:srgbClr val="F26627"/>
                </a:solidFill>
                <a:latin typeface="Open Sans" panose="020B0606030504020204" pitchFamily="34" charset="0"/>
                <a:ea typeface="Open Sans" panose="020B0606030504020204" pitchFamily="34" charset="0"/>
                <a:cs typeface="Open Sans" panose="020B0606030504020204" pitchFamily="34" charset="0"/>
              </a:rPr>
              <a:t>and so many more…</a:t>
            </a:r>
          </a:p>
        </p:txBody>
      </p:sp>
      <p:pic>
        <p:nvPicPr>
          <p:cNvPr id="79" name="Picture 2" descr="Morrisons Logo, history, meaning, symbol, PNG">
            <a:extLst>
              <a:ext uri="{FF2B5EF4-FFF2-40B4-BE49-F238E27FC236}">
                <a16:creationId xmlns:a16="http://schemas.microsoft.com/office/drawing/2014/main" id="{A0B147D0-EB7D-4500-A1F7-E83441220674}"/>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l="19270" r="20193"/>
          <a:stretch/>
        </p:blipFill>
        <p:spPr bwMode="auto">
          <a:xfrm>
            <a:off x="4031245" y="1652348"/>
            <a:ext cx="1080000" cy="99904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0" name="Picture 4" descr="Why Sainsbury's, Tesco and Asda logos are certain colours - CoventryLive">
            <a:extLst>
              <a:ext uri="{FF2B5EF4-FFF2-40B4-BE49-F238E27FC236}">
                <a16:creationId xmlns:a16="http://schemas.microsoft.com/office/drawing/2014/main" id="{8D1FB731-7F52-4B41-9CBF-BF888CFCB32C}"/>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763011" y="3593700"/>
            <a:ext cx="168803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ineworld - Wikipedia">
            <a:extLst>
              <a:ext uri="{FF2B5EF4-FFF2-40B4-BE49-F238E27FC236}">
                <a16:creationId xmlns:a16="http://schemas.microsoft.com/office/drawing/2014/main" id="{75C58CAD-1E8F-474C-A0AF-4C38759C1DC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587" y="1868165"/>
            <a:ext cx="10285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7906151E-055C-4CDA-8AE3-60739E3F9FBE}"/>
              </a:ext>
            </a:extLst>
          </p:cNvPr>
          <p:cNvGrpSpPr>
            <a:grpSpLocks noChangeAspect="1"/>
          </p:cNvGrpSpPr>
          <p:nvPr userDrawn="1"/>
        </p:nvGrpSpPr>
        <p:grpSpPr>
          <a:xfrm>
            <a:off x="9903981" y="4163522"/>
            <a:ext cx="779115" cy="972000"/>
            <a:chOff x="5646000" y="5555187"/>
            <a:chExt cx="900000" cy="1122813"/>
          </a:xfrm>
        </p:grpSpPr>
        <p:pic>
          <p:nvPicPr>
            <p:cNvPr id="33" name="Picture 32" descr="Text&#10;&#10;Description automatically generated with low confidence">
              <a:extLst>
                <a:ext uri="{FF2B5EF4-FFF2-40B4-BE49-F238E27FC236}">
                  <a16:creationId xmlns:a16="http://schemas.microsoft.com/office/drawing/2014/main" id="{CCC13FCC-25E0-4199-BAB4-892E7F8ABE4B}"/>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34" name="Picture 33">
              <a:extLst>
                <a:ext uri="{FF2B5EF4-FFF2-40B4-BE49-F238E27FC236}">
                  <a16:creationId xmlns:a16="http://schemas.microsoft.com/office/drawing/2014/main" id="{DF927672-7FAF-46A5-8E25-84A31AC28DE3}"/>
                </a:ext>
              </a:extLst>
            </p:cNvPr>
            <p:cNvPicPr>
              <a:picLocks noChangeAspect="1"/>
            </p:cNvPicPr>
            <p:nvPr/>
          </p:nvPicPr>
          <p:blipFill rotWithShape="1">
            <a:blip r:embed="rId26">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339060073"/>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C1CA62-55D9-4802-B9DB-9F85319FC08D}"/>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4" name="Oval 3">
            <a:extLst>
              <a:ext uri="{FF2B5EF4-FFF2-40B4-BE49-F238E27FC236}">
                <a16:creationId xmlns:a16="http://schemas.microsoft.com/office/drawing/2014/main" id="{5016E275-828E-42E7-BECA-8F91555F281C}"/>
              </a:ext>
            </a:extLst>
          </p:cNvPr>
          <p:cNvSpPr>
            <a:spLocks noChangeAspect="1"/>
          </p:cNvSpPr>
          <p:nvPr userDrawn="1"/>
        </p:nvSpPr>
        <p:spPr>
          <a:xfrm>
            <a:off x="1067276" y="1922370"/>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5" name="Freeform: Shape 4">
            <a:extLst>
              <a:ext uri="{FF2B5EF4-FFF2-40B4-BE49-F238E27FC236}">
                <a16:creationId xmlns:a16="http://schemas.microsoft.com/office/drawing/2014/main" id="{ACFF5EA5-A1CF-4C9A-A5E7-FFA3C4DD29F6}"/>
              </a:ext>
            </a:extLst>
          </p:cNvPr>
          <p:cNvSpPr/>
          <p:nvPr userDrawn="1"/>
        </p:nvSpPr>
        <p:spPr>
          <a:xfrm>
            <a:off x="2326346" y="1922370"/>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Coursework completion timeframes</a:t>
            </a:r>
            <a:endParaRPr lang="en-US" sz="1800" b="1" kern="1200"/>
          </a:p>
        </p:txBody>
      </p:sp>
      <p:sp>
        <p:nvSpPr>
          <p:cNvPr id="6" name="Oval 5">
            <a:extLst>
              <a:ext uri="{FF2B5EF4-FFF2-40B4-BE49-F238E27FC236}">
                <a16:creationId xmlns:a16="http://schemas.microsoft.com/office/drawing/2014/main" id="{A4BD6ECD-3FAC-4A23-B1A0-044FE997B3CC}"/>
              </a:ext>
            </a:extLst>
          </p:cNvPr>
          <p:cNvSpPr>
            <a:spLocks noChangeAspect="1"/>
          </p:cNvSpPr>
          <p:nvPr userDrawn="1"/>
        </p:nvSpPr>
        <p:spPr>
          <a:xfrm>
            <a:off x="6104356" y="192018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7" name="Freeform: Shape 6">
            <a:extLst>
              <a:ext uri="{FF2B5EF4-FFF2-40B4-BE49-F238E27FC236}">
                <a16:creationId xmlns:a16="http://schemas.microsoft.com/office/drawing/2014/main" id="{B33A9AA6-F568-4DE0-8BAD-8AFE67AB2207}"/>
              </a:ext>
            </a:extLst>
          </p:cNvPr>
          <p:cNvSpPr/>
          <p:nvPr userDrawn="1"/>
        </p:nvSpPr>
        <p:spPr>
          <a:xfrm>
            <a:off x="7364356" y="1903722"/>
            <a:ext cx="4648612"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Pay attention to what the questions are asking. Pay particular attention to the verb, and use the tools available e.g. spellchecker</a:t>
            </a:r>
            <a:endParaRPr lang="en-US" sz="1800" b="1" kern="1200"/>
          </a:p>
        </p:txBody>
      </p:sp>
      <p:sp>
        <p:nvSpPr>
          <p:cNvPr id="8" name="Oval 7">
            <a:extLst>
              <a:ext uri="{FF2B5EF4-FFF2-40B4-BE49-F238E27FC236}">
                <a16:creationId xmlns:a16="http://schemas.microsoft.com/office/drawing/2014/main" id="{F4176A35-F35A-4B63-8494-619F838F0A9A}"/>
              </a:ext>
            </a:extLst>
          </p:cNvPr>
          <p:cNvSpPr>
            <a:spLocks noChangeAspect="1"/>
          </p:cNvSpPr>
          <p:nvPr userDrawn="1"/>
        </p:nvSpPr>
        <p:spPr>
          <a:xfrm>
            <a:off x="1070393" y="3441541"/>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9" name="Rectangle 8" descr="Pencil">
            <a:extLst>
              <a:ext uri="{FF2B5EF4-FFF2-40B4-BE49-F238E27FC236}">
                <a16:creationId xmlns:a16="http://schemas.microsoft.com/office/drawing/2014/main" id="{10C3A874-9AE6-4F49-BB8D-955928E3689D}"/>
              </a:ext>
            </a:extLst>
          </p:cNvPr>
          <p:cNvSpPr>
            <a:spLocks noChangeAspect="1"/>
          </p:cNvSpPr>
          <p:nvPr userDrawn="1"/>
        </p:nvSpPr>
        <p:spPr>
          <a:xfrm>
            <a:off x="1267583" y="3638732"/>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AE355E39-5795-4AE2-9372-608FC8819ED8}"/>
              </a:ext>
            </a:extLst>
          </p:cNvPr>
          <p:cNvSpPr/>
          <p:nvPr userDrawn="1"/>
        </p:nvSpPr>
        <p:spPr>
          <a:xfrm>
            <a:off x="2326345" y="3441541"/>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Write in full sentences to show your full knowledge and understanding.</a:t>
            </a:r>
            <a:endParaRPr lang="en-US" sz="1800" b="1" kern="1200"/>
          </a:p>
        </p:txBody>
      </p:sp>
      <p:sp>
        <p:nvSpPr>
          <p:cNvPr id="11" name="Oval 10">
            <a:extLst>
              <a:ext uri="{FF2B5EF4-FFF2-40B4-BE49-F238E27FC236}">
                <a16:creationId xmlns:a16="http://schemas.microsoft.com/office/drawing/2014/main" id="{E4069397-D42B-4341-8478-8FC725F722E5}"/>
              </a:ext>
            </a:extLst>
          </p:cNvPr>
          <p:cNvSpPr>
            <a:spLocks noChangeAspect="1"/>
          </p:cNvSpPr>
          <p:nvPr userDrawn="1"/>
        </p:nvSpPr>
        <p:spPr>
          <a:xfrm>
            <a:off x="6119251" y="3463907"/>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2" name="Rectangle 11" descr="Open Folder">
            <a:extLst>
              <a:ext uri="{FF2B5EF4-FFF2-40B4-BE49-F238E27FC236}">
                <a16:creationId xmlns:a16="http://schemas.microsoft.com/office/drawing/2014/main" id="{7A5EA947-FAAE-4C92-9A80-F553A328D695}"/>
              </a:ext>
            </a:extLst>
          </p:cNvPr>
          <p:cNvSpPr>
            <a:spLocks noChangeAspect="1"/>
          </p:cNvSpPr>
          <p:nvPr userDrawn="1"/>
        </p:nvSpPr>
        <p:spPr>
          <a:xfrm>
            <a:off x="6314429" y="3661098"/>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B196F99E-E019-41B2-B95C-35C6630B0BC8}"/>
              </a:ext>
            </a:extLst>
          </p:cNvPr>
          <p:cNvSpPr/>
          <p:nvPr userDrawn="1"/>
        </p:nvSpPr>
        <p:spPr>
          <a:xfrm>
            <a:off x="7364356" y="3463907"/>
            <a:ext cx="462554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Introduction to OneFile  </a:t>
            </a:r>
            <a:endParaRPr lang="en-US" sz="1800" b="1" kern="1200"/>
          </a:p>
        </p:txBody>
      </p:sp>
      <p:sp>
        <p:nvSpPr>
          <p:cNvPr id="14" name="Oval 13">
            <a:extLst>
              <a:ext uri="{FF2B5EF4-FFF2-40B4-BE49-F238E27FC236}">
                <a16:creationId xmlns:a16="http://schemas.microsoft.com/office/drawing/2014/main" id="{A1385F37-F58D-4440-8718-0EA30225B985}"/>
              </a:ext>
            </a:extLst>
          </p:cNvPr>
          <p:cNvSpPr>
            <a:spLocks noChangeAspect="1"/>
          </p:cNvSpPr>
          <p:nvPr userDrawn="1"/>
        </p:nvSpPr>
        <p:spPr>
          <a:xfrm>
            <a:off x="1072404" y="4957651"/>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5" name="Rectangle 14" descr="Document">
            <a:extLst>
              <a:ext uri="{FF2B5EF4-FFF2-40B4-BE49-F238E27FC236}">
                <a16:creationId xmlns:a16="http://schemas.microsoft.com/office/drawing/2014/main" id="{767C0F1C-72E1-4A51-8B6B-2588C3E28CC1}"/>
              </a:ext>
            </a:extLst>
          </p:cNvPr>
          <p:cNvSpPr>
            <a:spLocks noChangeAspect="1"/>
          </p:cNvSpPr>
          <p:nvPr userDrawn="1"/>
        </p:nvSpPr>
        <p:spPr>
          <a:xfrm>
            <a:off x="1267582" y="5154842"/>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4A1DC388-2B59-4BEB-9D3E-E7132BA5A669}"/>
              </a:ext>
            </a:extLst>
          </p:cNvPr>
          <p:cNvSpPr/>
          <p:nvPr userDrawn="1"/>
        </p:nvSpPr>
        <p:spPr>
          <a:xfrm>
            <a:off x="2323443" y="4957651"/>
            <a:ext cx="3720575"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Submission of coursework</a:t>
            </a:r>
            <a:endParaRPr lang="en-US" sz="1800" b="1" kern="1200"/>
          </a:p>
        </p:txBody>
      </p:sp>
      <p:sp>
        <p:nvSpPr>
          <p:cNvPr id="17" name="Oval 16">
            <a:extLst>
              <a:ext uri="{FF2B5EF4-FFF2-40B4-BE49-F238E27FC236}">
                <a16:creationId xmlns:a16="http://schemas.microsoft.com/office/drawing/2014/main" id="{0E9CE3A4-65F4-4FA9-9148-643908A9A050}"/>
              </a:ext>
            </a:extLst>
          </p:cNvPr>
          <p:cNvSpPr>
            <a:spLocks noChangeAspect="1"/>
          </p:cNvSpPr>
          <p:nvPr userDrawn="1"/>
        </p:nvSpPr>
        <p:spPr>
          <a:xfrm>
            <a:off x="6096000" y="4957651"/>
            <a:ext cx="1080000" cy="1080000"/>
          </a:xfrm>
          <a:prstGeom prst="ellipse">
            <a:avLst/>
          </a:prstGeom>
          <a:solidFill>
            <a:srgbClr val="00B0F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8" name="Rectangle 17" descr="Diploma">
            <a:extLst>
              <a:ext uri="{FF2B5EF4-FFF2-40B4-BE49-F238E27FC236}">
                <a16:creationId xmlns:a16="http://schemas.microsoft.com/office/drawing/2014/main" id="{38107B1B-A21A-4D5D-91F4-ABAFA5F7B70F}"/>
              </a:ext>
            </a:extLst>
          </p:cNvPr>
          <p:cNvSpPr>
            <a:spLocks noChangeAspect="1"/>
          </p:cNvSpPr>
          <p:nvPr userDrawn="1"/>
        </p:nvSpPr>
        <p:spPr>
          <a:xfrm>
            <a:off x="6293190" y="5154842"/>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DDE7522C-1690-4B9F-A43C-89E95230EECE}"/>
              </a:ext>
            </a:extLst>
          </p:cNvPr>
          <p:cNvSpPr/>
          <p:nvPr userDrawn="1"/>
        </p:nvSpPr>
        <p:spPr>
          <a:xfrm>
            <a:off x="7364356" y="4957651"/>
            <a:ext cx="457982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Assessment, Quality Assurance </a:t>
            </a:r>
            <a:r>
              <a:rPr lang="en-GB" b="1"/>
              <a:t>&amp;</a:t>
            </a:r>
            <a:r>
              <a:rPr lang="en-GB" sz="1800" b="1" kern="1200"/>
              <a:t> certification</a:t>
            </a:r>
            <a:endParaRPr lang="en-US" sz="1800" b="1" kern="1200"/>
          </a:p>
        </p:txBody>
      </p:sp>
      <p:pic>
        <p:nvPicPr>
          <p:cNvPr id="20" name="Graphic 19" descr="Stopwatch 75% with solid fill">
            <a:extLst>
              <a:ext uri="{FF2B5EF4-FFF2-40B4-BE49-F238E27FC236}">
                <a16:creationId xmlns:a16="http://schemas.microsoft.com/office/drawing/2014/main" id="{C2E3F4D3-41AF-4ED7-BE6C-BB043D8327A5}"/>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7276" y="1922370"/>
            <a:ext cx="1080000" cy="1080000"/>
          </a:xfrm>
          <a:prstGeom prst="rect">
            <a:avLst/>
          </a:prstGeom>
        </p:spPr>
      </p:pic>
      <p:pic>
        <p:nvPicPr>
          <p:cNvPr id="21" name="Graphic 20" descr="Magnifying glass with solid fill">
            <a:extLst>
              <a:ext uri="{FF2B5EF4-FFF2-40B4-BE49-F238E27FC236}">
                <a16:creationId xmlns:a16="http://schemas.microsoft.com/office/drawing/2014/main" id="{EBD96984-2CF1-48B2-A44E-27732BC5508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4356" y="2100185"/>
            <a:ext cx="720000" cy="720000"/>
          </a:xfrm>
          <a:prstGeom prst="rect">
            <a:avLst/>
          </a:prstGeom>
        </p:spPr>
      </p:pic>
      <p:sp>
        <p:nvSpPr>
          <p:cNvPr id="22" name="Title 1">
            <a:extLst>
              <a:ext uri="{FF2B5EF4-FFF2-40B4-BE49-F238E27FC236}">
                <a16:creationId xmlns:a16="http://schemas.microsoft.com/office/drawing/2014/main" id="{35BB3A96-7E4D-4F65-AFFF-9E2C9D4411CA}"/>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Qualification expectations</a:t>
            </a:r>
            <a:endParaRPr lang="en-GB"/>
          </a:p>
        </p:txBody>
      </p:sp>
    </p:spTree>
    <p:extLst>
      <p:ext uri="{BB962C8B-B14F-4D97-AF65-F5344CB8AC3E}">
        <p14:creationId xmlns:p14="http://schemas.microsoft.com/office/powerpoint/2010/main" val="235836546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528E32-92E3-4057-9955-0D5A21275EA1}"/>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8" name="Oval 7">
            <a:extLst>
              <a:ext uri="{FF2B5EF4-FFF2-40B4-BE49-F238E27FC236}">
                <a16:creationId xmlns:a16="http://schemas.microsoft.com/office/drawing/2014/main" id="{FBDF5B89-DEB5-4A83-AEC5-5DC79BC920C0}"/>
              </a:ext>
            </a:extLst>
          </p:cNvPr>
          <p:cNvSpPr>
            <a:spLocks noChangeAspect="1"/>
          </p:cNvSpPr>
          <p:nvPr userDrawn="1"/>
        </p:nvSpPr>
        <p:spPr>
          <a:xfrm>
            <a:off x="10067306" y="4141817"/>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Rectangle 8">
            <a:extLst>
              <a:ext uri="{FF2B5EF4-FFF2-40B4-BE49-F238E27FC236}">
                <a16:creationId xmlns:a16="http://schemas.microsoft.com/office/drawing/2014/main" id="{F1113C78-5968-4E5C-8E58-03EF26E62AB5}"/>
              </a:ext>
            </a:extLst>
          </p:cNvPr>
          <p:cNvSpPr/>
          <p:nvPr userDrawn="1"/>
        </p:nvSpPr>
        <p:spPr>
          <a:xfrm>
            <a:off x="4360688" y="3113142"/>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E933EA50-7323-4D02-932A-C14BFEA946A3}"/>
              </a:ext>
            </a:extLst>
          </p:cNvPr>
          <p:cNvSpPr txBox="1"/>
          <p:nvPr userDrawn="1"/>
        </p:nvSpPr>
        <p:spPr>
          <a:xfrm>
            <a:off x="4283690"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facilities</a:t>
            </a:r>
            <a:endParaRPr lang="en-US" kern="1200"/>
          </a:p>
        </p:txBody>
      </p:sp>
      <p:sp>
        <p:nvSpPr>
          <p:cNvPr id="11" name="Oval 10">
            <a:extLst>
              <a:ext uri="{FF2B5EF4-FFF2-40B4-BE49-F238E27FC236}">
                <a16:creationId xmlns:a16="http://schemas.microsoft.com/office/drawing/2014/main" id="{466C90AE-51A6-4FDB-8DF0-FD80B4A618F3}"/>
              </a:ext>
            </a:extLst>
          </p:cNvPr>
          <p:cNvSpPr>
            <a:spLocks noChangeAspect="1"/>
          </p:cNvSpPr>
          <p:nvPr userDrawn="1"/>
        </p:nvSpPr>
        <p:spPr>
          <a:xfrm>
            <a:off x="2864480" y="1962921"/>
            <a:ext cx="1080000" cy="1080000"/>
          </a:xfrm>
          <a:prstGeom prst="ellipse">
            <a:avLst/>
          </a:prstGeom>
          <a:solidFill>
            <a:schemeClr val="accent6">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12" name="TextBox 11">
            <a:extLst>
              <a:ext uri="{FF2B5EF4-FFF2-40B4-BE49-F238E27FC236}">
                <a16:creationId xmlns:a16="http://schemas.microsoft.com/office/drawing/2014/main" id="{EFE734F5-AFC0-427C-A4AD-C03A6AEC7C59}"/>
              </a:ext>
            </a:extLst>
          </p:cNvPr>
          <p:cNvSpPr txBox="1"/>
          <p:nvPr userDrawn="1"/>
        </p:nvSpPr>
        <p:spPr>
          <a:xfrm>
            <a:off x="2478035"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Comfort </a:t>
            </a:r>
          </a:p>
          <a:p>
            <a:pPr marL="0" lvl="0" indent="0" algn="ctr" defTabSz="577850">
              <a:lnSpc>
                <a:spcPct val="100000"/>
              </a:lnSpc>
              <a:spcBef>
                <a:spcPct val="0"/>
              </a:spcBef>
              <a:buNone/>
              <a:defRPr cap="all"/>
            </a:pPr>
            <a:r>
              <a:rPr lang="en-GB" b="1" kern="1200"/>
              <a:t>breaks</a:t>
            </a:r>
          </a:p>
        </p:txBody>
      </p:sp>
      <p:sp>
        <p:nvSpPr>
          <p:cNvPr id="13" name="Oval 12">
            <a:extLst>
              <a:ext uri="{FF2B5EF4-FFF2-40B4-BE49-F238E27FC236}">
                <a16:creationId xmlns:a16="http://schemas.microsoft.com/office/drawing/2014/main" id="{7ECD9B89-1501-47AE-87E5-FE2F9AFD6F85}"/>
              </a:ext>
            </a:extLst>
          </p:cNvPr>
          <p:cNvSpPr>
            <a:spLocks noChangeAspect="1"/>
          </p:cNvSpPr>
          <p:nvPr userDrawn="1"/>
        </p:nvSpPr>
        <p:spPr>
          <a:xfrm>
            <a:off x="4665187" y="1962921"/>
            <a:ext cx="1080000" cy="1080000"/>
          </a:xfrm>
          <a:prstGeom prst="ellipse">
            <a:avLst/>
          </a:prstGeom>
          <a:solidFill>
            <a:schemeClr val="accent2">
              <a:lumMod val="60000"/>
              <a:lumOff val="4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4" name="Oval 13">
            <a:extLst>
              <a:ext uri="{FF2B5EF4-FFF2-40B4-BE49-F238E27FC236}">
                <a16:creationId xmlns:a16="http://schemas.microsoft.com/office/drawing/2014/main" id="{B440D848-41D2-4C14-AB04-B440697F822A}"/>
              </a:ext>
            </a:extLst>
          </p:cNvPr>
          <p:cNvSpPr>
            <a:spLocks noChangeAspect="1"/>
          </p:cNvSpPr>
          <p:nvPr userDrawn="1"/>
        </p:nvSpPr>
        <p:spPr>
          <a:xfrm>
            <a:off x="6465894" y="1950447"/>
            <a:ext cx="1080000" cy="1080000"/>
          </a:xfrm>
          <a:prstGeom prst="ellipse">
            <a:avLst/>
          </a:prstGeom>
          <a:solidFill>
            <a:schemeClr val="tx1"/>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a:p>
        </p:txBody>
      </p:sp>
      <p:sp>
        <p:nvSpPr>
          <p:cNvPr id="15" name="Rectangle 14">
            <a:extLst>
              <a:ext uri="{FF2B5EF4-FFF2-40B4-BE49-F238E27FC236}">
                <a16:creationId xmlns:a16="http://schemas.microsoft.com/office/drawing/2014/main" id="{F1F66AEA-A780-43A7-A802-6485DE2AFFC5}"/>
              </a:ext>
            </a:extLst>
          </p:cNvPr>
          <p:cNvSpPr/>
          <p:nvPr userDrawn="1"/>
        </p:nvSpPr>
        <p:spPr>
          <a:xfrm>
            <a:off x="7140073" y="3367419"/>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BB40D84B-E666-452A-B6AE-B376D2B1A0D4}"/>
              </a:ext>
            </a:extLst>
          </p:cNvPr>
          <p:cNvSpPr txBox="1"/>
          <p:nvPr userDrawn="1"/>
        </p:nvSpPr>
        <p:spPr>
          <a:xfrm>
            <a:off x="608156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Smoke-free </a:t>
            </a:r>
          </a:p>
          <a:p>
            <a:pPr marL="0" lvl="0" indent="0" algn="ctr" defTabSz="577850">
              <a:lnSpc>
                <a:spcPct val="100000"/>
              </a:lnSpc>
              <a:spcBef>
                <a:spcPct val="0"/>
              </a:spcBef>
              <a:buNone/>
              <a:defRPr cap="all"/>
            </a:pPr>
            <a:r>
              <a:rPr lang="en-GB" b="1" kern="1200"/>
              <a:t>zone</a:t>
            </a:r>
            <a:endParaRPr lang="en-US" kern="1200"/>
          </a:p>
        </p:txBody>
      </p:sp>
      <p:sp>
        <p:nvSpPr>
          <p:cNvPr id="17" name="Oval 16">
            <a:extLst>
              <a:ext uri="{FF2B5EF4-FFF2-40B4-BE49-F238E27FC236}">
                <a16:creationId xmlns:a16="http://schemas.microsoft.com/office/drawing/2014/main" id="{3A43F523-3247-4130-AEAA-94E55B62DF21}"/>
              </a:ext>
            </a:extLst>
          </p:cNvPr>
          <p:cNvSpPr>
            <a:spLocks noChangeAspect="1"/>
          </p:cNvSpPr>
          <p:nvPr userDrawn="1"/>
        </p:nvSpPr>
        <p:spPr>
          <a:xfrm>
            <a:off x="8266601" y="1946967"/>
            <a:ext cx="1080000" cy="1080000"/>
          </a:xfrm>
          <a:prstGeom prst="ellipse">
            <a:avLst/>
          </a:prstGeom>
          <a:solidFill>
            <a:srgbClr val="FF000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8" name="Rectangle 17">
            <a:extLst>
              <a:ext uri="{FF2B5EF4-FFF2-40B4-BE49-F238E27FC236}">
                <a16:creationId xmlns:a16="http://schemas.microsoft.com/office/drawing/2014/main" id="{083D28F1-BC4F-4421-9A23-A66F163D90D6}"/>
              </a:ext>
            </a:extLst>
          </p:cNvPr>
          <p:cNvSpPr/>
          <p:nvPr userDrawn="1"/>
        </p:nvSpPr>
        <p:spPr>
          <a:xfrm>
            <a:off x="8830189" y="3464672"/>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1B05F70F-F3BB-41FD-B1F4-1A65C7FB1679}"/>
              </a:ext>
            </a:extLst>
          </p:cNvPr>
          <p:cNvSpPr txBox="1"/>
          <p:nvPr userDrawn="1"/>
        </p:nvSpPr>
        <p:spPr>
          <a:xfrm>
            <a:off x="787889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Covid-19 </a:t>
            </a:r>
          </a:p>
          <a:p>
            <a:pPr marL="0" lvl="0" indent="0" algn="ctr" defTabSz="577850">
              <a:lnSpc>
                <a:spcPct val="100000"/>
              </a:lnSpc>
              <a:spcBef>
                <a:spcPct val="0"/>
              </a:spcBef>
              <a:buNone/>
              <a:defRPr cap="all"/>
            </a:pPr>
            <a:r>
              <a:rPr lang="en-GB" b="1" kern="1200"/>
              <a:t>safety</a:t>
            </a:r>
            <a:endParaRPr lang="en-US" kern="1200"/>
          </a:p>
        </p:txBody>
      </p:sp>
      <p:sp>
        <p:nvSpPr>
          <p:cNvPr id="20" name="Oval 19">
            <a:extLst>
              <a:ext uri="{FF2B5EF4-FFF2-40B4-BE49-F238E27FC236}">
                <a16:creationId xmlns:a16="http://schemas.microsoft.com/office/drawing/2014/main" id="{DCA855D3-64A0-4D7A-AF62-25335563A4A0}"/>
              </a:ext>
            </a:extLst>
          </p:cNvPr>
          <p:cNvSpPr>
            <a:spLocks noChangeAspect="1"/>
          </p:cNvSpPr>
          <p:nvPr userDrawn="1"/>
        </p:nvSpPr>
        <p:spPr>
          <a:xfrm>
            <a:off x="2864480" y="4141817"/>
            <a:ext cx="1080000" cy="1080000"/>
          </a:xfrm>
          <a:prstGeom prst="ellipse">
            <a:avLst/>
          </a:prstGeom>
          <a:solidFill>
            <a:schemeClr val="accent2">
              <a:lumMod val="40000"/>
              <a:lumOff val="60000"/>
            </a:schemeClr>
          </a:solidFill>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1" name="Rectangle 20" descr="Chat">
            <a:extLst>
              <a:ext uri="{FF2B5EF4-FFF2-40B4-BE49-F238E27FC236}">
                <a16:creationId xmlns:a16="http://schemas.microsoft.com/office/drawing/2014/main" id="{D5F38134-C13F-47EE-9A79-1B0C658C58F8}"/>
              </a:ext>
            </a:extLst>
          </p:cNvPr>
          <p:cNvSpPr>
            <a:spLocks noChangeAspect="1"/>
          </p:cNvSpPr>
          <p:nvPr userDrawn="1"/>
        </p:nvSpPr>
        <p:spPr>
          <a:xfrm>
            <a:off x="3044480" y="4321817"/>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2" name="Rectangle 21">
            <a:extLst>
              <a:ext uri="{FF2B5EF4-FFF2-40B4-BE49-F238E27FC236}">
                <a16:creationId xmlns:a16="http://schemas.microsoft.com/office/drawing/2014/main" id="{5E95714B-26D6-4071-ABA7-C8421D4E75CA}"/>
              </a:ext>
            </a:extLst>
          </p:cNvPr>
          <p:cNvSpPr/>
          <p:nvPr userDrawn="1"/>
        </p:nvSpPr>
        <p:spPr>
          <a:xfrm>
            <a:off x="251383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A793AAAB-AACB-4171-AC1F-D3BE353AC10C}"/>
              </a:ext>
            </a:extLst>
          </p:cNvPr>
          <p:cNvSpPr txBox="1"/>
          <p:nvPr userDrawn="1"/>
        </p:nvSpPr>
        <p:spPr>
          <a:xfrm>
            <a:off x="244299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Questions</a:t>
            </a:r>
            <a:r>
              <a:rPr lang="en-GB" b="1"/>
              <a:t>,  respect &amp;</a:t>
            </a:r>
            <a:r>
              <a:rPr lang="en-GB" b="1" kern="1200"/>
              <a:t> Courtesy </a:t>
            </a:r>
            <a:endParaRPr lang="en-US" b="1" kern="1200"/>
          </a:p>
        </p:txBody>
      </p:sp>
      <p:sp>
        <p:nvSpPr>
          <p:cNvPr id="24" name="Oval 23">
            <a:extLst>
              <a:ext uri="{FF2B5EF4-FFF2-40B4-BE49-F238E27FC236}">
                <a16:creationId xmlns:a16="http://schemas.microsoft.com/office/drawing/2014/main" id="{80D57145-4B89-4644-A5BF-8EE2C0A5DCCC}"/>
              </a:ext>
            </a:extLst>
          </p:cNvPr>
          <p:cNvSpPr>
            <a:spLocks noChangeAspect="1"/>
          </p:cNvSpPr>
          <p:nvPr userDrawn="1"/>
        </p:nvSpPr>
        <p:spPr>
          <a:xfrm>
            <a:off x="4659819" y="4164054"/>
            <a:ext cx="1080000" cy="1080000"/>
          </a:xfrm>
          <a:prstGeom prst="ellipse">
            <a:avLst/>
          </a:prstGeom>
          <a:solidFill>
            <a:srgbClr val="7030A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Rectangle 24">
            <a:extLst>
              <a:ext uri="{FF2B5EF4-FFF2-40B4-BE49-F238E27FC236}">
                <a16:creationId xmlns:a16="http://schemas.microsoft.com/office/drawing/2014/main" id="{02429B1A-EB23-425E-92E2-315F91B2F92E}"/>
              </a:ext>
            </a:extLst>
          </p:cNvPr>
          <p:cNvSpPr/>
          <p:nvPr userDrawn="1"/>
        </p:nvSpPr>
        <p:spPr>
          <a:xfrm>
            <a:off x="448801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A96EE68F-AE56-4FA2-B739-EA33E1C85AB0}"/>
              </a:ext>
            </a:extLst>
          </p:cNvPr>
          <p:cNvSpPr txBox="1"/>
          <p:nvPr userDrawn="1"/>
        </p:nvSpPr>
        <p:spPr>
          <a:xfrm>
            <a:off x="424564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77850">
              <a:spcBef>
                <a:spcPct val="0"/>
              </a:spcBef>
              <a:defRPr cap="all"/>
            </a:pPr>
            <a:r>
              <a:rPr lang="en-GB" b="1" kern="1200"/>
              <a:t>Confidentiality </a:t>
            </a:r>
            <a:endParaRPr lang="en-US" b="1" kern="1200"/>
          </a:p>
          <a:p>
            <a:pPr marL="0" lvl="0" indent="0" algn="ctr" defTabSz="577850">
              <a:lnSpc>
                <a:spcPct val="100000"/>
              </a:lnSpc>
              <a:spcBef>
                <a:spcPct val="0"/>
              </a:spcBef>
              <a:buNone/>
              <a:defRPr cap="all"/>
            </a:pPr>
            <a:endParaRPr lang="en-US" kern="1200"/>
          </a:p>
        </p:txBody>
      </p:sp>
      <p:sp>
        <p:nvSpPr>
          <p:cNvPr id="27" name="Oval 26">
            <a:extLst>
              <a:ext uri="{FF2B5EF4-FFF2-40B4-BE49-F238E27FC236}">
                <a16:creationId xmlns:a16="http://schemas.microsoft.com/office/drawing/2014/main" id="{8D772845-7C89-460A-80B6-0A57FFDECC83}"/>
              </a:ext>
            </a:extLst>
          </p:cNvPr>
          <p:cNvSpPr>
            <a:spLocks noChangeAspect="1"/>
          </p:cNvSpPr>
          <p:nvPr userDrawn="1"/>
        </p:nvSpPr>
        <p:spPr>
          <a:xfrm>
            <a:off x="6460526" y="4141817"/>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8" name="Rectangle 27" descr="Microphone">
            <a:extLst>
              <a:ext uri="{FF2B5EF4-FFF2-40B4-BE49-F238E27FC236}">
                <a16:creationId xmlns:a16="http://schemas.microsoft.com/office/drawing/2014/main" id="{278F1A43-AE28-452D-B142-FDA14EF7CD61}"/>
              </a:ext>
            </a:extLst>
          </p:cNvPr>
          <p:cNvSpPr>
            <a:spLocks noChangeAspect="1"/>
          </p:cNvSpPr>
          <p:nvPr userDrawn="1"/>
        </p:nvSpPr>
        <p:spPr>
          <a:xfrm>
            <a:off x="6640526" y="434405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9" name="Rectangle 28">
            <a:extLst>
              <a:ext uri="{FF2B5EF4-FFF2-40B4-BE49-F238E27FC236}">
                <a16:creationId xmlns:a16="http://schemas.microsoft.com/office/drawing/2014/main" id="{B8711195-1583-436D-AEFD-3EDFEFD2939F}"/>
              </a:ext>
            </a:extLst>
          </p:cNvPr>
          <p:cNvSpPr/>
          <p:nvPr userDrawn="1"/>
        </p:nvSpPr>
        <p:spPr>
          <a:xfrm>
            <a:off x="6307177" y="5418313"/>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6EB964D0-F0AE-413D-944F-49A7EFF6FF36}"/>
              </a:ext>
            </a:extLst>
          </p:cNvPr>
          <p:cNvSpPr txBox="1"/>
          <p:nvPr userDrawn="1"/>
        </p:nvSpPr>
        <p:spPr>
          <a:xfrm>
            <a:off x="6074719"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Mics off</a:t>
            </a:r>
          </a:p>
          <a:p>
            <a:pPr marL="0" lvl="0" indent="0" algn="ctr" defTabSz="577850">
              <a:lnSpc>
                <a:spcPct val="100000"/>
              </a:lnSpc>
              <a:spcBef>
                <a:spcPct val="0"/>
              </a:spcBef>
              <a:buNone/>
              <a:defRPr cap="all"/>
            </a:pPr>
            <a:r>
              <a:rPr lang="en-GB" b="1" kern="1200"/>
              <a:t>Camera on</a:t>
            </a:r>
            <a:r>
              <a:rPr lang="en-GB" kern="1200"/>
              <a:t>! </a:t>
            </a:r>
            <a:endParaRPr lang="en-US" kern="1200"/>
          </a:p>
        </p:txBody>
      </p:sp>
      <p:sp>
        <p:nvSpPr>
          <p:cNvPr id="31" name="Oval 30">
            <a:extLst>
              <a:ext uri="{FF2B5EF4-FFF2-40B4-BE49-F238E27FC236}">
                <a16:creationId xmlns:a16="http://schemas.microsoft.com/office/drawing/2014/main" id="{D42597BE-3A6A-405F-8BF5-3545693E8462}"/>
              </a:ext>
            </a:extLst>
          </p:cNvPr>
          <p:cNvSpPr>
            <a:spLocks noChangeAspect="1"/>
          </p:cNvSpPr>
          <p:nvPr userDrawn="1"/>
        </p:nvSpPr>
        <p:spPr>
          <a:xfrm>
            <a:off x="8266601" y="4141817"/>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32" name="Rectangle 31">
            <a:extLst>
              <a:ext uri="{FF2B5EF4-FFF2-40B4-BE49-F238E27FC236}">
                <a16:creationId xmlns:a16="http://schemas.microsoft.com/office/drawing/2014/main" id="{999A4C80-DB6E-4818-B402-08CD811C9547}"/>
              </a:ext>
            </a:extLst>
          </p:cNvPr>
          <p:cNvSpPr/>
          <p:nvPr userDrawn="1"/>
        </p:nvSpPr>
        <p:spPr>
          <a:xfrm>
            <a:off x="8126337" y="5407087"/>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BEE043B4-958E-4472-A1C2-034D66BF2423}"/>
              </a:ext>
            </a:extLst>
          </p:cNvPr>
          <p:cNvSpPr txBox="1"/>
          <p:nvPr userDrawn="1"/>
        </p:nvSpPr>
        <p:spPr>
          <a:xfrm>
            <a:off x="788582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Timekeeping </a:t>
            </a:r>
          </a:p>
          <a:p>
            <a:pPr marL="0" lvl="0" indent="0" algn="ctr" defTabSz="577850">
              <a:lnSpc>
                <a:spcPct val="100000"/>
              </a:lnSpc>
              <a:spcBef>
                <a:spcPct val="0"/>
              </a:spcBef>
              <a:buNone/>
              <a:defRPr cap="all"/>
            </a:pPr>
            <a:r>
              <a:rPr lang="en-GB" b="1" kern="1200"/>
              <a:t>&amp; deadlines</a:t>
            </a:r>
            <a:endParaRPr lang="en-US" b="1" kern="1200"/>
          </a:p>
        </p:txBody>
      </p:sp>
      <p:sp>
        <p:nvSpPr>
          <p:cNvPr id="34" name="Rectangle 33" descr="Lock">
            <a:extLst>
              <a:ext uri="{FF2B5EF4-FFF2-40B4-BE49-F238E27FC236}">
                <a16:creationId xmlns:a16="http://schemas.microsoft.com/office/drawing/2014/main" id="{6B67BE64-E0C3-4988-B215-A7A5C9BACB71}"/>
              </a:ext>
            </a:extLst>
          </p:cNvPr>
          <p:cNvSpPr>
            <a:spLocks noChangeAspect="1"/>
          </p:cNvSpPr>
          <p:nvPr userDrawn="1"/>
        </p:nvSpPr>
        <p:spPr>
          <a:xfrm>
            <a:off x="4848223" y="4281583"/>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5" name="Oval 34">
            <a:extLst>
              <a:ext uri="{FF2B5EF4-FFF2-40B4-BE49-F238E27FC236}">
                <a16:creationId xmlns:a16="http://schemas.microsoft.com/office/drawing/2014/main" id="{27764567-42C1-4305-9066-A2BE26B9C38A}"/>
              </a:ext>
            </a:extLst>
          </p:cNvPr>
          <p:cNvSpPr>
            <a:spLocks noChangeAspect="1"/>
          </p:cNvSpPr>
          <p:nvPr userDrawn="1"/>
        </p:nvSpPr>
        <p:spPr>
          <a:xfrm>
            <a:off x="10067306" y="1976405"/>
            <a:ext cx="1080000" cy="1080000"/>
          </a:xfrm>
          <a:prstGeom prst="ellipse">
            <a:avLst/>
          </a:prstGeom>
          <a:solidFill>
            <a:schemeClr val="accent6">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36" name="TextBox 35">
            <a:extLst>
              <a:ext uri="{FF2B5EF4-FFF2-40B4-BE49-F238E27FC236}">
                <a16:creationId xmlns:a16="http://schemas.microsoft.com/office/drawing/2014/main" id="{572AF08E-1FD2-4AA6-88B7-C766D76B0929}"/>
              </a:ext>
            </a:extLst>
          </p:cNvPr>
          <p:cNvSpPr txBox="1"/>
          <p:nvPr userDrawn="1"/>
        </p:nvSpPr>
        <p:spPr>
          <a:xfrm>
            <a:off x="9688473"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Green </a:t>
            </a:r>
          </a:p>
          <a:p>
            <a:pPr marL="0" lvl="0" indent="0" algn="ctr" defTabSz="577850">
              <a:lnSpc>
                <a:spcPct val="100000"/>
              </a:lnSpc>
              <a:spcBef>
                <a:spcPct val="0"/>
              </a:spcBef>
              <a:buNone/>
              <a:defRPr cap="all"/>
            </a:pPr>
            <a:r>
              <a:rPr lang="en-GB" b="1" kern="1200"/>
              <a:t>policy</a:t>
            </a:r>
            <a:endParaRPr lang="en-US" b="1" kern="1200"/>
          </a:p>
        </p:txBody>
      </p:sp>
      <p:sp>
        <p:nvSpPr>
          <p:cNvPr id="37" name="TextBox 36">
            <a:extLst>
              <a:ext uri="{FF2B5EF4-FFF2-40B4-BE49-F238E27FC236}">
                <a16:creationId xmlns:a16="http://schemas.microsoft.com/office/drawing/2014/main" id="{876011F9-126A-4FC7-9EF8-20857BA7EA3E}"/>
              </a:ext>
            </a:extLst>
          </p:cNvPr>
          <p:cNvSpPr txBox="1"/>
          <p:nvPr userDrawn="1"/>
        </p:nvSpPr>
        <p:spPr>
          <a:xfrm>
            <a:off x="968847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Keep </a:t>
            </a:r>
          </a:p>
          <a:p>
            <a:pPr marL="0" lvl="0" indent="0" algn="ctr" defTabSz="577850">
              <a:lnSpc>
                <a:spcPct val="100000"/>
              </a:lnSpc>
              <a:spcBef>
                <a:spcPct val="0"/>
              </a:spcBef>
              <a:buNone/>
              <a:defRPr cap="all"/>
            </a:pPr>
            <a:r>
              <a:rPr lang="en-GB" b="1" kern="1200"/>
              <a:t>learning</a:t>
            </a:r>
            <a:endParaRPr lang="en-US" kern="1200"/>
          </a:p>
        </p:txBody>
      </p:sp>
      <p:sp>
        <p:nvSpPr>
          <p:cNvPr id="38" name="Oval 37">
            <a:extLst>
              <a:ext uri="{FF2B5EF4-FFF2-40B4-BE49-F238E27FC236}">
                <a16:creationId xmlns:a16="http://schemas.microsoft.com/office/drawing/2014/main" id="{AE7CBE5C-C6F1-4C82-B65F-8EF749E2949E}"/>
              </a:ext>
            </a:extLst>
          </p:cNvPr>
          <p:cNvSpPr>
            <a:spLocks noChangeAspect="1"/>
          </p:cNvSpPr>
          <p:nvPr userDrawn="1"/>
        </p:nvSpPr>
        <p:spPr>
          <a:xfrm>
            <a:off x="1063773" y="1976405"/>
            <a:ext cx="1080000" cy="1080000"/>
          </a:xfrm>
          <a:prstGeom prst="ellipse">
            <a:avLst/>
          </a:prstGeom>
          <a:solidFill>
            <a:srgbClr val="FF000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39" name="TextBox 38">
            <a:extLst>
              <a:ext uri="{FF2B5EF4-FFF2-40B4-BE49-F238E27FC236}">
                <a16:creationId xmlns:a16="http://schemas.microsoft.com/office/drawing/2014/main" id="{37F3F7C5-8DD7-4468-AEF1-E911B9A26210}"/>
              </a:ext>
            </a:extLst>
          </p:cNvPr>
          <p:cNvSpPr txBox="1"/>
          <p:nvPr userDrawn="1"/>
        </p:nvSpPr>
        <p:spPr>
          <a:xfrm>
            <a:off x="677328"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Fire </a:t>
            </a:r>
          </a:p>
          <a:p>
            <a:pPr marL="0" lvl="0" indent="0" algn="ctr" defTabSz="577850">
              <a:lnSpc>
                <a:spcPct val="100000"/>
              </a:lnSpc>
              <a:spcBef>
                <a:spcPct val="0"/>
              </a:spcBef>
              <a:buNone/>
              <a:defRPr cap="all"/>
            </a:pPr>
            <a:r>
              <a:rPr lang="en-GB" b="1" kern="1200"/>
              <a:t>escapes</a:t>
            </a:r>
            <a:endParaRPr lang="en-US" b="1" kern="1200"/>
          </a:p>
        </p:txBody>
      </p:sp>
      <p:sp>
        <p:nvSpPr>
          <p:cNvPr id="40" name="Oval 39">
            <a:extLst>
              <a:ext uri="{FF2B5EF4-FFF2-40B4-BE49-F238E27FC236}">
                <a16:creationId xmlns:a16="http://schemas.microsoft.com/office/drawing/2014/main" id="{C93CD783-55CB-42EA-907B-ACE885BD2D6C}"/>
              </a:ext>
            </a:extLst>
          </p:cNvPr>
          <p:cNvSpPr>
            <a:spLocks noChangeAspect="1"/>
          </p:cNvSpPr>
          <p:nvPr userDrawn="1"/>
        </p:nvSpPr>
        <p:spPr>
          <a:xfrm>
            <a:off x="1063773" y="4141817"/>
            <a:ext cx="1080000" cy="1080000"/>
          </a:xfrm>
          <a:prstGeom prst="ellipse">
            <a:avLst/>
          </a:prstGeom>
          <a:solidFill>
            <a:srgbClr val="00206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41" name="Rectangle 40" descr="Hierarchy">
            <a:extLst>
              <a:ext uri="{FF2B5EF4-FFF2-40B4-BE49-F238E27FC236}">
                <a16:creationId xmlns:a16="http://schemas.microsoft.com/office/drawing/2014/main" id="{E620C721-E987-4F25-AF9D-49FDB3621FD6}"/>
              </a:ext>
            </a:extLst>
          </p:cNvPr>
          <p:cNvSpPr>
            <a:spLocks noChangeAspect="1"/>
          </p:cNvSpPr>
          <p:nvPr userDrawn="1"/>
        </p:nvSpPr>
        <p:spPr>
          <a:xfrm>
            <a:off x="1243773" y="4281583"/>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2" name="TextBox 41">
            <a:extLst>
              <a:ext uri="{FF2B5EF4-FFF2-40B4-BE49-F238E27FC236}">
                <a16:creationId xmlns:a16="http://schemas.microsoft.com/office/drawing/2014/main" id="{AE097C4A-EA64-4D12-B7D4-494B929ECB7F}"/>
              </a:ext>
            </a:extLst>
          </p:cNvPr>
          <p:cNvSpPr txBox="1"/>
          <p:nvPr userDrawn="1"/>
        </p:nvSpPr>
        <p:spPr>
          <a:xfrm>
            <a:off x="707644"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Course structure &amp; EXPECTATIONS </a:t>
            </a:r>
            <a:endParaRPr lang="en-US" b="1" kern="1200"/>
          </a:p>
        </p:txBody>
      </p:sp>
      <p:pic>
        <p:nvPicPr>
          <p:cNvPr id="43" name="Graphic 42" descr="Exit with solid fill">
            <a:extLst>
              <a:ext uri="{FF2B5EF4-FFF2-40B4-BE49-F238E27FC236}">
                <a16:creationId xmlns:a16="http://schemas.microsoft.com/office/drawing/2014/main" id="{4861267A-E138-49DC-BFFA-6E0E607647B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7255" y="2141200"/>
            <a:ext cx="720000" cy="720000"/>
          </a:xfrm>
          <a:prstGeom prst="rect">
            <a:avLst/>
          </a:prstGeom>
        </p:spPr>
      </p:pic>
      <p:pic>
        <p:nvPicPr>
          <p:cNvPr id="44" name="Graphic 43" descr="Lunch Box with solid fill">
            <a:extLst>
              <a:ext uri="{FF2B5EF4-FFF2-40B4-BE49-F238E27FC236}">
                <a16:creationId xmlns:a16="http://schemas.microsoft.com/office/drawing/2014/main" id="{F497CC43-2D49-4F12-9012-314F0330601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13508" y="2152217"/>
            <a:ext cx="720000" cy="720000"/>
          </a:xfrm>
          <a:prstGeom prst="rect">
            <a:avLst/>
          </a:prstGeom>
        </p:spPr>
      </p:pic>
      <p:pic>
        <p:nvPicPr>
          <p:cNvPr id="45" name="Graphic 44" descr="No smoking with solid fill">
            <a:extLst>
              <a:ext uri="{FF2B5EF4-FFF2-40B4-BE49-F238E27FC236}">
                <a16:creationId xmlns:a16="http://schemas.microsoft.com/office/drawing/2014/main" id="{105B6D52-7002-4374-B2C7-F986B7E22C73}"/>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57091" y="2038165"/>
            <a:ext cx="897604" cy="897604"/>
          </a:xfrm>
          <a:prstGeom prst="rect">
            <a:avLst/>
          </a:prstGeom>
        </p:spPr>
      </p:pic>
      <p:pic>
        <p:nvPicPr>
          <p:cNvPr id="46" name="Graphic 45" descr="Handwashing with solid fill">
            <a:extLst>
              <a:ext uri="{FF2B5EF4-FFF2-40B4-BE49-F238E27FC236}">
                <a16:creationId xmlns:a16="http://schemas.microsoft.com/office/drawing/2014/main" id="{A8E04213-72FA-4C65-90C6-BB2E24F33EFE}"/>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28502" y="2152217"/>
            <a:ext cx="720000" cy="720000"/>
          </a:xfrm>
          <a:prstGeom prst="rect">
            <a:avLst/>
          </a:prstGeom>
        </p:spPr>
      </p:pic>
      <p:pic>
        <p:nvPicPr>
          <p:cNvPr id="47" name="Graphic 46" descr="Surgical mask with solid fill">
            <a:extLst>
              <a:ext uri="{FF2B5EF4-FFF2-40B4-BE49-F238E27FC236}">
                <a16:creationId xmlns:a16="http://schemas.microsoft.com/office/drawing/2014/main" id="{786DFEFF-34B6-4755-ADF4-A011B799FAD6}"/>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58490" y="2130458"/>
            <a:ext cx="720000" cy="720000"/>
          </a:xfrm>
          <a:prstGeom prst="rect">
            <a:avLst/>
          </a:prstGeom>
        </p:spPr>
      </p:pic>
      <p:pic>
        <p:nvPicPr>
          <p:cNvPr id="48" name="Graphic 47" descr="Sustainability with solid fill">
            <a:extLst>
              <a:ext uri="{FF2B5EF4-FFF2-40B4-BE49-F238E27FC236}">
                <a16:creationId xmlns:a16="http://schemas.microsoft.com/office/drawing/2014/main" id="{51820CA4-5C20-41B6-9494-086C62A03FDD}"/>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56178" y="2141200"/>
            <a:ext cx="720000" cy="720000"/>
          </a:xfrm>
          <a:prstGeom prst="rect">
            <a:avLst/>
          </a:prstGeom>
        </p:spPr>
      </p:pic>
      <p:sp>
        <p:nvSpPr>
          <p:cNvPr id="49" name="Rectangle 48" descr="Stopwatch">
            <a:extLst>
              <a:ext uri="{FF2B5EF4-FFF2-40B4-BE49-F238E27FC236}">
                <a16:creationId xmlns:a16="http://schemas.microsoft.com/office/drawing/2014/main" id="{822748FB-DE92-42A6-A5BC-3EDA529CC377}"/>
              </a:ext>
            </a:extLst>
          </p:cNvPr>
          <p:cNvSpPr>
            <a:spLocks noChangeAspect="1"/>
          </p:cNvSpPr>
          <p:nvPr userDrawn="1"/>
        </p:nvSpPr>
        <p:spPr>
          <a:xfrm>
            <a:off x="8446601" y="4298996"/>
            <a:ext cx="720000" cy="720000"/>
          </a:xfrm>
          <a:prstGeom prst="rect">
            <a:avLst/>
          </a:prstGeom>
          <a: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50" name="Graphic 49" descr="Graduation cap with solid fill">
            <a:extLst>
              <a:ext uri="{FF2B5EF4-FFF2-40B4-BE49-F238E27FC236}">
                <a16:creationId xmlns:a16="http://schemas.microsoft.com/office/drawing/2014/main" id="{C0A93563-6452-444E-AF0D-9DF3914E82B7}"/>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256178" y="4298996"/>
            <a:ext cx="720000" cy="720000"/>
          </a:xfrm>
          <a:prstGeom prst="rect">
            <a:avLst/>
          </a:prstGeom>
        </p:spPr>
      </p:pic>
      <p:sp>
        <p:nvSpPr>
          <p:cNvPr id="52" name="Title 1">
            <a:extLst>
              <a:ext uri="{FF2B5EF4-FFF2-40B4-BE49-F238E27FC236}">
                <a16:creationId xmlns:a16="http://schemas.microsoft.com/office/drawing/2014/main" id="{2711CC68-AD14-427E-AE5B-AB7B16887C20}"/>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House keeping</a:t>
            </a:r>
            <a:endParaRPr lang="en-GB"/>
          </a:p>
        </p:txBody>
      </p:sp>
    </p:spTree>
    <p:extLst>
      <p:ext uri="{BB962C8B-B14F-4D97-AF65-F5344CB8AC3E}">
        <p14:creationId xmlns:p14="http://schemas.microsoft.com/office/powerpoint/2010/main" val="119521607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B15D241-5A77-4F9A-83B1-8C400826BBB0}"/>
              </a:ext>
            </a:extLst>
          </p:cNvPr>
          <p:cNvSpPr>
            <a:spLocks noChangeAspect="1"/>
          </p:cNvSpPr>
          <p:nvPr userDrawn="1"/>
        </p:nvSpPr>
        <p:spPr>
          <a:xfrm>
            <a:off x="9356770" y="244412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4" name="Rectangle 3" descr="Pencil">
            <a:extLst>
              <a:ext uri="{FF2B5EF4-FFF2-40B4-BE49-F238E27FC236}">
                <a16:creationId xmlns:a16="http://schemas.microsoft.com/office/drawing/2014/main" id="{5B62203E-D641-49F4-B04D-577CA7E40B51}"/>
              </a:ext>
            </a:extLst>
          </p:cNvPr>
          <p:cNvSpPr>
            <a:spLocks noChangeAspect="1"/>
          </p:cNvSpPr>
          <p:nvPr userDrawn="1"/>
        </p:nvSpPr>
        <p:spPr>
          <a:xfrm>
            <a:off x="9526261" y="2622905"/>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930A65D8-EB7F-4D50-B0EB-72A41DD63D7F}"/>
              </a:ext>
            </a:extLst>
          </p:cNvPr>
          <p:cNvSpPr>
            <a:spLocks noChangeAspect="1"/>
          </p:cNvSpPr>
          <p:nvPr userDrawn="1"/>
        </p:nvSpPr>
        <p:spPr>
          <a:xfrm>
            <a:off x="1755229" y="3270459"/>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6" name="Rectangle 5" descr="Open Folder">
            <a:extLst>
              <a:ext uri="{FF2B5EF4-FFF2-40B4-BE49-F238E27FC236}">
                <a16:creationId xmlns:a16="http://schemas.microsoft.com/office/drawing/2014/main" id="{BA61080B-CE6C-4A59-86D2-CCC70DB6C1CE}"/>
              </a:ext>
            </a:extLst>
          </p:cNvPr>
          <p:cNvSpPr>
            <a:spLocks noChangeAspect="1"/>
          </p:cNvSpPr>
          <p:nvPr userDrawn="1"/>
        </p:nvSpPr>
        <p:spPr>
          <a:xfrm>
            <a:off x="1955179" y="343571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Oval 6">
            <a:extLst>
              <a:ext uri="{FF2B5EF4-FFF2-40B4-BE49-F238E27FC236}">
                <a16:creationId xmlns:a16="http://schemas.microsoft.com/office/drawing/2014/main" id="{55987C4F-3A0C-42C2-AF6F-84D528CA86A3}"/>
              </a:ext>
            </a:extLst>
          </p:cNvPr>
          <p:cNvSpPr>
            <a:spLocks noChangeAspect="1"/>
          </p:cNvSpPr>
          <p:nvPr userDrawn="1"/>
        </p:nvSpPr>
        <p:spPr>
          <a:xfrm>
            <a:off x="9331615" y="4155714"/>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8" name="Rectangle 7" descr="Document">
            <a:extLst>
              <a:ext uri="{FF2B5EF4-FFF2-40B4-BE49-F238E27FC236}">
                <a16:creationId xmlns:a16="http://schemas.microsoft.com/office/drawing/2014/main" id="{3CE9CEEF-ABD5-4483-83CE-5E4D67F70014}"/>
              </a:ext>
            </a:extLst>
          </p:cNvPr>
          <p:cNvSpPr>
            <a:spLocks noChangeAspect="1"/>
          </p:cNvSpPr>
          <p:nvPr userDrawn="1"/>
        </p:nvSpPr>
        <p:spPr>
          <a:xfrm>
            <a:off x="9522124" y="4325331"/>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44016F89-0966-43C2-8247-879DF93E352D}"/>
              </a:ext>
            </a:extLst>
          </p:cNvPr>
          <p:cNvSpPr>
            <a:spLocks noChangeAspect="1"/>
          </p:cNvSpPr>
          <p:nvPr userDrawn="1"/>
        </p:nvSpPr>
        <p:spPr>
          <a:xfrm>
            <a:off x="1753988" y="4938962"/>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0" name="Rectangle 9" descr="Chat">
            <a:extLst>
              <a:ext uri="{FF2B5EF4-FFF2-40B4-BE49-F238E27FC236}">
                <a16:creationId xmlns:a16="http://schemas.microsoft.com/office/drawing/2014/main" id="{F931FE98-6414-4FB7-8938-F169EF37F23D}"/>
              </a:ext>
            </a:extLst>
          </p:cNvPr>
          <p:cNvSpPr>
            <a:spLocks noChangeAspect="1"/>
          </p:cNvSpPr>
          <p:nvPr userDrawn="1"/>
        </p:nvSpPr>
        <p:spPr>
          <a:xfrm>
            <a:off x="1933988" y="5100566"/>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0D0EEA26-2775-4EA9-A84A-89C87C19FC4E}"/>
              </a:ext>
            </a:extLst>
          </p:cNvPr>
          <p:cNvSpPr txBox="1"/>
          <p:nvPr userDrawn="1"/>
        </p:nvSpPr>
        <p:spPr>
          <a:xfrm>
            <a:off x="3588043" y="2631777"/>
            <a:ext cx="5602013" cy="646331"/>
          </a:xfrm>
          <a:prstGeom prst="rect">
            <a:avLst/>
          </a:prstGeom>
          <a:noFill/>
        </p:spPr>
        <p:txBody>
          <a:bodyPr wrap="square" rtlCol="0">
            <a:spAutoFit/>
          </a:bodyPr>
          <a:lstStyle/>
          <a:p>
            <a:pPr algn="r"/>
            <a:r>
              <a:rPr lang="en-GB" b="1" kern="1200"/>
              <a:t>Assignments must be your own, and in your own words. If you can find answers on the internet, so can we!</a:t>
            </a:r>
            <a:endParaRPr lang="en-US" b="1" kern="1200"/>
          </a:p>
        </p:txBody>
      </p:sp>
      <p:sp>
        <p:nvSpPr>
          <p:cNvPr id="12" name="TextBox 11">
            <a:extLst>
              <a:ext uri="{FF2B5EF4-FFF2-40B4-BE49-F238E27FC236}">
                <a16:creationId xmlns:a16="http://schemas.microsoft.com/office/drawing/2014/main" id="{D65456B4-52ED-4AEE-B58B-CD3D1A2BB45F}"/>
              </a:ext>
            </a:extLst>
          </p:cNvPr>
          <p:cNvSpPr txBox="1"/>
          <p:nvPr userDrawn="1"/>
        </p:nvSpPr>
        <p:spPr>
          <a:xfrm>
            <a:off x="2893087" y="1828596"/>
            <a:ext cx="7462344" cy="646331"/>
          </a:xfrm>
          <a:prstGeom prst="rect">
            <a:avLst/>
          </a:prstGeom>
          <a:noFill/>
        </p:spPr>
        <p:txBody>
          <a:bodyPr wrap="square" rtlCol="0">
            <a:spAutoFit/>
          </a:bodyPr>
          <a:lstStyle/>
          <a:p>
            <a:r>
              <a:rPr lang="en-GB" b="1" kern="1200"/>
              <a:t>We have a responsibility to ensure certificates are only awarded to those who have evidenced their knowledge and/or skills to the required standard</a:t>
            </a:r>
            <a:endParaRPr lang="en-US" b="1" kern="1200"/>
          </a:p>
        </p:txBody>
      </p:sp>
      <p:sp>
        <p:nvSpPr>
          <p:cNvPr id="13" name="TextBox 12">
            <a:extLst>
              <a:ext uri="{FF2B5EF4-FFF2-40B4-BE49-F238E27FC236}">
                <a16:creationId xmlns:a16="http://schemas.microsoft.com/office/drawing/2014/main" id="{3CFABCBE-0B2B-4A9E-A4B4-37FF323F1E86}"/>
              </a:ext>
            </a:extLst>
          </p:cNvPr>
          <p:cNvSpPr txBox="1"/>
          <p:nvPr userDrawn="1"/>
        </p:nvSpPr>
        <p:spPr>
          <a:xfrm>
            <a:off x="2893087" y="3448704"/>
            <a:ext cx="7231115" cy="646331"/>
          </a:xfrm>
          <a:prstGeom prst="rect">
            <a:avLst/>
          </a:prstGeom>
          <a:noFill/>
        </p:spPr>
        <p:txBody>
          <a:bodyPr wrap="square" rtlCol="0">
            <a:spAutoFit/>
          </a:bodyPr>
          <a:lstStyle/>
          <a:p>
            <a:r>
              <a:rPr lang="en-GB" b="1" kern="1200"/>
              <a:t>Research is a value learning tool. Show us what you have learned by writing in your own words, remembering to reference your source.</a:t>
            </a:r>
            <a:endParaRPr lang="en-US" b="1" kern="1200"/>
          </a:p>
        </p:txBody>
      </p:sp>
      <p:sp>
        <p:nvSpPr>
          <p:cNvPr id="14" name="TextBox 13">
            <a:extLst>
              <a:ext uri="{FF2B5EF4-FFF2-40B4-BE49-F238E27FC236}">
                <a16:creationId xmlns:a16="http://schemas.microsoft.com/office/drawing/2014/main" id="{E4BE11B2-BDB3-4225-BF43-970107E21CAF}"/>
              </a:ext>
            </a:extLst>
          </p:cNvPr>
          <p:cNvSpPr txBox="1"/>
          <p:nvPr userDrawn="1"/>
        </p:nvSpPr>
        <p:spPr>
          <a:xfrm>
            <a:off x="2974306" y="4325331"/>
            <a:ext cx="6215750" cy="646331"/>
          </a:xfrm>
          <a:prstGeom prst="rect">
            <a:avLst/>
          </a:prstGeom>
          <a:noFill/>
        </p:spPr>
        <p:txBody>
          <a:bodyPr wrap="square" rtlCol="0">
            <a:spAutoFit/>
          </a:bodyPr>
          <a:lstStyle/>
          <a:p>
            <a:pPr algn="r"/>
            <a:r>
              <a:rPr lang="en-GB" b="1" kern="1200"/>
              <a:t>Plagiarism puts you at risk of being withdrawn from the course. Any instance of will also be reported to your employer.</a:t>
            </a:r>
            <a:endParaRPr lang="en-US" b="1" kern="1200"/>
          </a:p>
        </p:txBody>
      </p:sp>
      <p:sp>
        <p:nvSpPr>
          <p:cNvPr id="15" name="TextBox 14">
            <a:extLst>
              <a:ext uri="{FF2B5EF4-FFF2-40B4-BE49-F238E27FC236}">
                <a16:creationId xmlns:a16="http://schemas.microsoft.com/office/drawing/2014/main" id="{8D305E20-1D06-45E3-BD41-F01A28CE0383}"/>
              </a:ext>
            </a:extLst>
          </p:cNvPr>
          <p:cNvSpPr txBox="1"/>
          <p:nvPr userDrawn="1"/>
        </p:nvSpPr>
        <p:spPr>
          <a:xfrm>
            <a:off x="3013988" y="5275900"/>
            <a:ext cx="6453351" cy="369332"/>
          </a:xfrm>
          <a:prstGeom prst="rect">
            <a:avLst/>
          </a:prstGeom>
          <a:noFill/>
        </p:spPr>
        <p:txBody>
          <a:bodyPr wrap="square" rtlCol="0">
            <a:spAutoFit/>
          </a:bodyPr>
          <a:lstStyle/>
          <a:p>
            <a:r>
              <a:rPr lang="en-GB" b="1" kern="1200"/>
              <a:t>If you need any support, let us know. We are here to help.</a:t>
            </a:r>
            <a:endParaRPr lang="en-US" b="1" kern="1200"/>
          </a:p>
        </p:txBody>
      </p:sp>
      <p:sp>
        <p:nvSpPr>
          <p:cNvPr id="16" name="Oval 15">
            <a:extLst>
              <a:ext uri="{FF2B5EF4-FFF2-40B4-BE49-F238E27FC236}">
                <a16:creationId xmlns:a16="http://schemas.microsoft.com/office/drawing/2014/main" id="{B478F7D2-212B-4589-8DC9-9C2F937AF633}"/>
              </a:ext>
            </a:extLst>
          </p:cNvPr>
          <p:cNvSpPr>
            <a:spLocks noChangeAspect="1"/>
          </p:cNvSpPr>
          <p:nvPr userDrawn="1"/>
        </p:nvSpPr>
        <p:spPr>
          <a:xfrm>
            <a:off x="1778992" y="1602392"/>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7" name="Rectangle 16" descr="Diploma">
            <a:extLst>
              <a:ext uri="{FF2B5EF4-FFF2-40B4-BE49-F238E27FC236}">
                <a16:creationId xmlns:a16="http://schemas.microsoft.com/office/drawing/2014/main" id="{47A49D04-D94B-4FB3-B93F-F85A8F5BCD5F}"/>
              </a:ext>
            </a:extLst>
          </p:cNvPr>
          <p:cNvSpPr>
            <a:spLocks noChangeAspect="1"/>
          </p:cNvSpPr>
          <p:nvPr userDrawn="1"/>
        </p:nvSpPr>
        <p:spPr>
          <a:xfrm>
            <a:off x="1958992" y="1752894"/>
            <a:ext cx="720000" cy="72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Title 1">
            <a:extLst>
              <a:ext uri="{FF2B5EF4-FFF2-40B4-BE49-F238E27FC236}">
                <a16:creationId xmlns:a16="http://schemas.microsoft.com/office/drawing/2014/main" id="{97ABE338-0BF0-4A69-98D9-A703E3DF4C4F}"/>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Plagiarism &amp; Authenticity</a:t>
            </a:r>
          </a:p>
        </p:txBody>
      </p:sp>
    </p:spTree>
    <p:extLst>
      <p:ext uri="{BB962C8B-B14F-4D97-AF65-F5344CB8AC3E}">
        <p14:creationId xmlns:p14="http://schemas.microsoft.com/office/powerpoint/2010/main" val="123412865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541EE0-E04B-433D-A2E5-B23FB2DAC011}"/>
              </a:ext>
            </a:extLst>
          </p:cNvPr>
          <p:cNvSpPr txBox="1"/>
          <p:nvPr userDrawn="1"/>
        </p:nvSpPr>
        <p:spPr>
          <a:xfrm>
            <a:off x="11539959" y="6206379"/>
            <a:ext cx="45719" cy="369332"/>
          </a:xfrm>
          <a:prstGeom prst="rect">
            <a:avLst/>
          </a:prstGeom>
          <a:noFill/>
        </p:spPr>
        <p:txBody>
          <a:bodyPr wrap="square" rtlCol="0">
            <a:spAutoFit/>
          </a:body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descr="OneFile">
            <a:extLst>
              <a:ext uri="{FF2B5EF4-FFF2-40B4-BE49-F238E27FC236}">
                <a16:creationId xmlns:a16="http://schemas.microsoft.com/office/drawing/2014/main" id="{5B6796D6-7BAA-465D-AB6C-A0CF92B59FD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329" y="1440000"/>
            <a:ext cx="2818130" cy="7158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A1DB291-C061-46B6-AB7D-85093CE3E0E8}"/>
              </a:ext>
            </a:extLst>
          </p:cNvPr>
          <p:cNvGrpSpPr/>
          <p:nvPr userDrawn="1"/>
        </p:nvGrpSpPr>
        <p:grpSpPr>
          <a:xfrm>
            <a:off x="1777999" y="2278926"/>
            <a:ext cx="9575800" cy="791505"/>
            <a:chOff x="0" y="7429"/>
            <a:chExt cx="10515600" cy="791505"/>
          </a:xfrm>
          <a:solidFill>
            <a:srgbClr val="ED1146"/>
          </a:solidFill>
        </p:grpSpPr>
        <p:sp>
          <p:nvSpPr>
            <p:cNvPr id="6" name="Rectangle: Rounded Corners 5">
              <a:extLst>
                <a:ext uri="{FF2B5EF4-FFF2-40B4-BE49-F238E27FC236}">
                  <a16:creationId xmlns:a16="http://schemas.microsoft.com/office/drawing/2014/main" id="{248CFC33-6E55-4A28-B579-2D3DE1FD94AD}"/>
                </a:ext>
              </a:extLst>
            </p:cNvPr>
            <p:cNvSpPr/>
            <p:nvPr/>
          </p:nvSpPr>
          <p:spPr>
            <a:xfrm>
              <a:off x="0" y="742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6581B412-E704-411D-9831-0C17FBF477F9}"/>
                </a:ext>
              </a:extLst>
            </p:cNvPr>
            <p:cNvSpPr txBox="1"/>
            <p:nvPr/>
          </p:nvSpPr>
          <p:spPr>
            <a:xfrm>
              <a:off x="38638" y="4606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Log into OneFile - login.onefile.co.uk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2DD59F96-52AE-408A-BC37-13941B4F3BEA}"/>
              </a:ext>
            </a:extLst>
          </p:cNvPr>
          <p:cNvGrpSpPr/>
          <p:nvPr userDrawn="1"/>
        </p:nvGrpSpPr>
        <p:grpSpPr>
          <a:xfrm>
            <a:off x="1778000" y="3165471"/>
            <a:ext cx="9575800" cy="791505"/>
            <a:chOff x="0" y="893974"/>
            <a:chExt cx="10515600" cy="791505"/>
          </a:xfrm>
          <a:solidFill>
            <a:srgbClr val="ED1146"/>
          </a:solidFill>
        </p:grpSpPr>
        <p:sp>
          <p:nvSpPr>
            <p:cNvPr id="9" name="Rectangle: Rounded Corners 8">
              <a:extLst>
                <a:ext uri="{FF2B5EF4-FFF2-40B4-BE49-F238E27FC236}">
                  <a16:creationId xmlns:a16="http://schemas.microsoft.com/office/drawing/2014/main" id="{E6039E20-A840-4446-AEFD-B8A36E3FD224}"/>
                </a:ext>
              </a:extLst>
            </p:cNvPr>
            <p:cNvSpPr/>
            <p:nvPr/>
          </p:nvSpPr>
          <p:spPr>
            <a:xfrm>
              <a:off x="0" y="89397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6">
              <a:extLst>
                <a:ext uri="{FF2B5EF4-FFF2-40B4-BE49-F238E27FC236}">
                  <a16:creationId xmlns:a16="http://schemas.microsoft.com/office/drawing/2014/main" id="{764CD48C-3175-4729-8BBB-3B3CC1D15E1C}"/>
                </a:ext>
              </a:extLst>
            </p:cNvPr>
            <p:cNvSpPr txBox="1"/>
            <p:nvPr/>
          </p:nvSpPr>
          <p:spPr>
            <a:xfrm>
              <a:off x="38638" y="93261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Reset password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5BAF18FE-0C6A-44E1-A620-D6CCBF73548C}"/>
              </a:ext>
            </a:extLst>
          </p:cNvPr>
          <p:cNvGrpSpPr/>
          <p:nvPr userDrawn="1"/>
        </p:nvGrpSpPr>
        <p:grpSpPr>
          <a:xfrm>
            <a:off x="1778000" y="4052016"/>
            <a:ext cx="9575800" cy="791505"/>
            <a:chOff x="0" y="1780519"/>
            <a:chExt cx="10515600" cy="791505"/>
          </a:xfrm>
          <a:solidFill>
            <a:srgbClr val="ED1146"/>
          </a:solidFill>
        </p:grpSpPr>
        <p:sp>
          <p:nvSpPr>
            <p:cNvPr id="12" name="Rectangle: Rounded Corners 11">
              <a:extLst>
                <a:ext uri="{FF2B5EF4-FFF2-40B4-BE49-F238E27FC236}">
                  <a16:creationId xmlns:a16="http://schemas.microsoft.com/office/drawing/2014/main" id="{C28DB6AB-10F3-4234-A01D-D5677D97AEEA}"/>
                </a:ext>
              </a:extLst>
            </p:cNvPr>
            <p:cNvSpPr/>
            <p:nvPr/>
          </p:nvSpPr>
          <p:spPr>
            <a:xfrm>
              <a:off x="0" y="178051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B9754F7F-38EF-442E-BC8C-0808A2C9B3C7}"/>
                </a:ext>
              </a:extLst>
            </p:cNvPr>
            <p:cNvSpPr txBox="1"/>
            <p:nvPr/>
          </p:nvSpPr>
          <p:spPr>
            <a:xfrm>
              <a:off x="38638" y="181915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a:latin typeface="Open Sans" panose="020B0606030504020204" pitchFamily="34" charset="0"/>
                  <a:ea typeface="Open Sans" panose="020B0606030504020204" pitchFamily="34" charset="0"/>
                  <a:cs typeface="Open Sans" panose="020B0606030504020204" pitchFamily="34" charset="0"/>
                </a:rPr>
                <a:t>A</a:t>
              </a:r>
              <a:r>
                <a:rPr lang="en-GB" sz="3300" kern="1200">
                  <a:latin typeface="Open Sans" panose="020B0606030504020204" pitchFamily="34" charset="0"/>
                  <a:ea typeface="Open Sans" panose="020B0606030504020204" pitchFamily="34" charset="0"/>
                  <a:cs typeface="Open Sans" panose="020B0606030504020204" pitchFamily="34" charset="0"/>
                </a:rPr>
                <a:t>ccess tasks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5B9137DB-7950-43E5-9B48-FC6A0A9F4D25}"/>
              </a:ext>
            </a:extLst>
          </p:cNvPr>
          <p:cNvGrpSpPr/>
          <p:nvPr userDrawn="1"/>
        </p:nvGrpSpPr>
        <p:grpSpPr>
          <a:xfrm>
            <a:off x="1778000" y="4938561"/>
            <a:ext cx="9575800" cy="791505"/>
            <a:chOff x="0" y="2667064"/>
            <a:chExt cx="10515600" cy="791505"/>
          </a:xfrm>
          <a:solidFill>
            <a:srgbClr val="ED1146"/>
          </a:solidFill>
        </p:grpSpPr>
        <p:sp>
          <p:nvSpPr>
            <p:cNvPr id="15" name="Rectangle: Rounded Corners 14">
              <a:extLst>
                <a:ext uri="{FF2B5EF4-FFF2-40B4-BE49-F238E27FC236}">
                  <a16:creationId xmlns:a16="http://schemas.microsoft.com/office/drawing/2014/main" id="{7C099759-EE21-4E40-9D56-4F16BF9F098D}"/>
                </a:ext>
              </a:extLst>
            </p:cNvPr>
            <p:cNvSpPr/>
            <p:nvPr/>
          </p:nvSpPr>
          <p:spPr>
            <a:xfrm>
              <a:off x="0" y="266706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656D37A3-3B1B-4AAA-ABC9-B9D2454BF54C}"/>
                </a:ext>
              </a:extLst>
            </p:cNvPr>
            <p:cNvSpPr txBox="1"/>
            <p:nvPr/>
          </p:nvSpPr>
          <p:spPr>
            <a:xfrm>
              <a:off x="38638" y="270570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Resources</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 name="Group 16">
            <a:extLst>
              <a:ext uri="{FF2B5EF4-FFF2-40B4-BE49-F238E27FC236}">
                <a16:creationId xmlns:a16="http://schemas.microsoft.com/office/drawing/2014/main" id="{6C43858E-EE22-4467-A195-A59952E2FB6A}"/>
              </a:ext>
            </a:extLst>
          </p:cNvPr>
          <p:cNvGrpSpPr/>
          <p:nvPr userDrawn="1"/>
        </p:nvGrpSpPr>
        <p:grpSpPr>
          <a:xfrm>
            <a:off x="1777998" y="5825106"/>
            <a:ext cx="9575801" cy="791505"/>
            <a:chOff x="0" y="3553609"/>
            <a:chExt cx="10515600" cy="791505"/>
          </a:xfrm>
          <a:solidFill>
            <a:srgbClr val="ED1146"/>
          </a:solidFill>
        </p:grpSpPr>
        <p:sp>
          <p:nvSpPr>
            <p:cNvPr id="18" name="Rectangle: Rounded Corners 17">
              <a:extLst>
                <a:ext uri="{FF2B5EF4-FFF2-40B4-BE49-F238E27FC236}">
                  <a16:creationId xmlns:a16="http://schemas.microsoft.com/office/drawing/2014/main" id="{03AADBBB-2768-4140-BDA8-D55172509EBC}"/>
                </a:ext>
              </a:extLst>
            </p:cNvPr>
            <p:cNvSpPr/>
            <p:nvPr/>
          </p:nvSpPr>
          <p:spPr>
            <a:xfrm>
              <a:off x="0" y="355360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Rectangle: Rounded Corners 12">
              <a:extLst>
                <a:ext uri="{FF2B5EF4-FFF2-40B4-BE49-F238E27FC236}">
                  <a16:creationId xmlns:a16="http://schemas.microsoft.com/office/drawing/2014/main" id="{CE765D79-483A-4A74-8FE6-07C977253904}"/>
                </a:ext>
              </a:extLst>
            </p:cNvPr>
            <p:cNvSpPr txBox="1"/>
            <p:nvPr/>
          </p:nvSpPr>
          <p:spPr>
            <a:xfrm>
              <a:off x="38638" y="359224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Trouble shooting – using different devices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itle 1">
            <a:extLst>
              <a:ext uri="{FF2B5EF4-FFF2-40B4-BE49-F238E27FC236}">
                <a16:creationId xmlns:a16="http://schemas.microsoft.com/office/drawing/2014/main" id="{82F37112-26A6-48ED-9CBC-3C001908569F}"/>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Your Onefile e-portfolio</a:t>
            </a:r>
          </a:p>
        </p:txBody>
      </p:sp>
      <p:grpSp>
        <p:nvGrpSpPr>
          <p:cNvPr id="25" name="Group 24">
            <a:extLst>
              <a:ext uri="{FF2B5EF4-FFF2-40B4-BE49-F238E27FC236}">
                <a16:creationId xmlns:a16="http://schemas.microsoft.com/office/drawing/2014/main" id="{2B9B3280-EC92-4D37-8621-2A9C99AE3E1E}"/>
              </a:ext>
            </a:extLst>
          </p:cNvPr>
          <p:cNvGrpSpPr>
            <a:grpSpLocks noChangeAspect="1"/>
          </p:cNvGrpSpPr>
          <p:nvPr userDrawn="1"/>
        </p:nvGrpSpPr>
        <p:grpSpPr>
          <a:xfrm>
            <a:off x="606322" y="5603711"/>
            <a:ext cx="779115" cy="972000"/>
            <a:chOff x="5646000" y="5555187"/>
            <a:chExt cx="900000" cy="1122813"/>
          </a:xfrm>
        </p:grpSpPr>
        <p:pic>
          <p:nvPicPr>
            <p:cNvPr id="26" name="Picture 25" descr="Text&#10;&#10;Description automatically generated with low confidence">
              <a:extLst>
                <a:ext uri="{FF2B5EF4-FFF2-40B4-BE49-F238E27FC236}">
                  <a16:creationId xmlns:a16="http://schemas.microsoft.com/office/drawing/2014/main" id="{5DB14061-171B-47D6-959B-CD5E9336D64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27" name="Picture 26">
              <a:extLst>
                <a:ext uri="{FF2B5EF4-FFF2-40B4-BE49-F238E27FC236}">
                  <a16:creationId xmlns:a16="http://schemas.microsoft.com/office/drawing/2014/main" id="{5BA1696A-146B-44DF-A86F-F0627210C1E7}"/>
                </a:ext>
              </a:extLst>
            </p:cNvPr>
            <p:cNvPicPr>
              <a:picLocks noChangeAspect="1"/>
            </p:cNvPicPr>
            <p:nvPr/>
          </p:nvPicPr>
          <p:blipFill rotWithShape="1">
            <a:blip r:embed="rId4">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2849457424"/>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241C269-66D0-404A-B59D-B05B2BABC9B2}"/>
              </a:ext>
            </a:extLst>
          </p:cNvPr>
          <p:cNvSpPr>
            <a:spLocks noGrp="1"/>
          </p:cNvSpPr>
          <p:nvPr>
            <p:ph sz="half" idx="1"/>
          </p:nvPr>
        </p:nvSpPr>
        <p:spPr>
          <a:xfrm>
            <a:off x="31496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3">
            <a:extLst>
              <a:ext uri="{FF2B5EF4-FFF2-40B4-BE49-F238E27FC236}">
                <a16:creationId xmlns:a16="http://schemas.microsoft.com/office/drawing/2014/main" id="{C7BC4394-1538-4500-9083-B4B4942F8ABE}"/>
              </a:ext>
            </a:extLst>
          </p:cNvPr>
          <p:cNvSpPr>
            <a:spLocks noGrp="1"/>
          </p:cNvSpPr>
          <p:nvPr>
            <p:ph sz="half" idx="2"/>
          </p:nvPr>
        </p:nvSpPr>
        <p:spPr>
          <a:xfrm>
            <a:off x="617220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B64421EA-0F30-4253-9EA8-5920D931FCC4}"/>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019516800"/>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AE7A06-D490-43AE-B6E1-4DAD1D0E77B0}"/>
              </a:ext>
            </a:extLst>
          </p:cNvPr>
          <p:cNvSpPr>
            <a:spLocks noGrp="1"/>
          </p:cNvSpPr>
          <p:nvPr>
            <p:ph type="ctrTitle"/>
          </p:nvPr>
        </p:nvSpPr>
        <p:spPr>
          <a:xfrm>
            <a:off x="1524000" y="1685925"/>
            <a:ext cx="9144000" cy="2266950"/>
          </a:xfrm>
          <a:prstGeom prst="rect">
            <a:avLst/>
          </a:prstGeom>
        </p:spPr>
        <p:txBody>
          <a:bodyPr anchor="ctr"/>
          <a:lstStyle>
            <a:lvl1pPr algn="ctr">
              <a:defRPr sz="60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Subtitle 2">
            <a:extLst>
              <a:ext uri="{FF2B5EF4-FFF2-40B4-BE49-F238E27FC236}">
                <a16:creationId xmlns:a16="http://schemas.microsoft.com/office/drawing/2014/main" id="{29977E6A-9681-49F8-97C9-8B364DDB283B}"/>
              </a:ext>
            </a:extLst>
          </p:cNvPr>
          <p:cNvSpPr>
            <a:spLocks noGrp="1"/>
          </p:cNvSpPr>
          <p:nvPr>
            <p:ph type="subTitle" idx="1"/>
          </p:nvPr>
        </p:nvSpPr>
        <p:spPr>
          <a:xfrm>
            <a:off x="1524000" y="4333874"/>
            <a:ext cx="9144000" cy="923925"/>
          </a:xfrm>
          <a:prstGeom prst="rect">
            <a:avLst/>
          </a:prstGeom>
        </p:spPr>
        <p:txBody>
          <a:bodyPr anchor="ctr"/>
          <a:lstStyle>
            <a:lvl1pPr marL="0" indent="0" algn="ctr">
              <a:buNone/>
              <a:defRPr sz="240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763483969"/>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E84E575-9046-4E21-A20F-FCB88A284D94}"/>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E5FACA25-ED30-48E8-BDE6-FD0423FF2A3B}"/>
              </a:ext>
            </a:extLst>
          </p:cNvPr>
          <p:cNvSpPr>
            <a:spLocks noGrp="1"/>
          </p:cNvSpPr>
          <p:nvPr>
            <p:ph idx="1"/>
          </p:nvPr>
        </p:nvSpPr>
        <p:spPr>
          <a:xfrm>
            <a:off x="838200" y="1825625"/>
            <a:ext cx="10515600" cy="4351338"/>
          </a:xfrm>
          <a:prstGeom prst="rect">
            <a:avLst/>
          </a:prstGeom>
        </p:spPr>
        <p:txBody>
          <a:bodyPr/>
          <a:lstStyle>
            <a:lvl1pPr>
              <a:defRPr>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580257"/>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47FD96-A237-4D1F-B1CE-AB442C3EB88E}"/>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8" name="Oval 7">
            <a:extLst>
              <a:ext uri="{FF2B5EF4-FFF2-40B4-BE49-F238E27FC236}">
                <a16:creationId xmlns:a16="http://schemas.microsoft.com/office/drawing/2014/main" id="{050920E3-141A-4196-ADB5-508034FF2F12}"/>
              </a:ext>
            </a:extLst>
          </p:cNvPr>
          <p:cNvSpPr>
            <a:spLocks noChangeAspect="1"/>
          </p:cNvSpPr>
          <p:nvPr userDrawn="1"/>
        </p:nvSpPr>
        <p:spPr>
          <a:xfrm>
            <a:off x="10067306" y="4141817"/>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Rectangle 8">
            <a:extLst>
              <a:ext uri="{FF2B5EF4-FFF2-40B4-BE49-F238E27FC236}">
                <a16:creationId xmlns:a16="http://schemas.microsoft.com/office/drawing/2014/main" id="{749A0783-181E-40DC-9A16-FB49ED9DCBA3}"/>
              </a:ext>
            </a:extLst>
          </p:cNvPr>
          <p:cNvSpPr/>
          <p:nvPr userDrawn="1"/>
        </p:nvSpPr>
        <p:spPr>
          <a:xfrm>
            <a:off x="4360688" y="3113142"/>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8F03F155-5764-4F16-BF97-2B1A758DC964}"/>
              </a:ext>
            </a:extLst>
          </p:cNvPr>
          <p:cNvSpPr txBox="1"/>
          <p:nvPr userDrawn="1"/>
        </p:nvSpPr>
        <p:spPr>
          <a:xfrm>
            <a:off x="4283690"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facilities</a:t>
            </a:r>
            <a:endParaRPr lang="en-US" kern="1200"/>
          </a:p>
        </p:txBody>
      </p:sp>
      <p:sp>
        <p:nvSpPr>
          <p:cNvPr id="11" name="Oval 10">
            <a:extLst>
              <a:ext uri="{FF2B5EF4-FFF2-40B4-BE49-F238E27FC236}">
                <a16:creationId xmlns:a16="http://schemas.microsoft.com/office/drawing/2014/main" id="{87306E7B-1E28-4D28-ABE7-1EC981AA8B24}"/>
              </a:ext>
            </a:extLst>
          </p:cNvPr>
          <p:cNvSpPr>
            <a:spLocks noChangeAspect="1"/>
          </p:cNvSpPr>
          <p:nvPr userDrawn="1"/>
        </p:nvSpPr>
        <p:spPr>
          <a:xfrm>
            <a:off x="2864480" y="1962921"/>
            <a:ext cx="1080000" cy="1080000"/>
          </a:xfrm>
          <a:prstGeom prst="ellipse">
            <a:avLst/>
          </a:prstGeom>
          <a:solidFill>
            <a:schemeClr val="accent6">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12" name="TextBox 11">
            <a:extLst>
              <a:ext uri="{FF2B5EF4-FFF2-40B4-BE49-F238E27FC236}">
                <a16:creationId xmlns:a16="http://schemas.microsoft.com/office/drawing/2014/main" id="{40DC3FA1-51EB-4693-9CA9-2145E5796825}"/>
              </a:ext>
            </a:extLst>
          </p:cNvPr>
          <p:cNvSpPr txBox="1"/>
          <p:nvPr userDrawn="1"/>
        </p:nvSpPr>
        <p:spPr>
          <a:xfrm>
            <a:off x="2478035"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Comfort </a:t>
            </a:r>
          </a:p>
          <a:p>
            <a:pPr marL="0" lvl="0" indent="0" algn="ctr" defTabSz="577850">
              <a:lnSpc>
                <a:spcPct val="100000"/>
              </a:lnSpc>
              <a:spcBef>
                <a:spcPct val="0"/>
              </a:spcBef>
              <a:buNone/>
              <a:defRPr cap="all"/>
            </a:pPr>
            <a:r>
              <a:rPr lang="en-GB" b="1" kern="1200"/>
              <a:t>breaks</a:t>
            </a:r>
          </a:p>
        </p:txBody>
      </p:sp>
      <p:sp>
        <p:nvSpPr>
          <p:cNvPr id="13" name="Oval 12">
            <a:extLst>
              <a:ext uri="{FF2B5EF4-FFF2-40B4-BE49-F238E27FC236}">
                <a16:creationId xmlns:a16="http://schemas.microsoft.com/office/drawing/2014/main" id="{E25A2C71-0527-4DC9-B6E4-D858C7CD0099}"/>
              </a:ext>
            </a:extLst>
          </p:cNvPr>
          <p:cNvSpPr>
            <a:spLocks noChangeAspect="1"/>
          </p:cNvSpPr>
          <p:nvPr userDrawn="1"/>
        </p:nvSpPr>
        <p:spPr>
          <a:xfrm>
            <a:off x="4665187" y="1962921"/>
            <a:ext cx="1080000" cy="1080000"/>
          </a:xfrm>
          <a:prstGeom prst="ellipse">
            <a:avLst/>
          </a:prstGeom>
          <a:solidFill>
            <a:schemeClr val="accent2">
              <a:lumMod val="60000"/>
              <a:lumOff val="4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4" name="Oval 13">
            <a:extLst>
              <a:ext uri="{FF2B5EF4-FFF2-40B4-BE49-F238E27FC236}">
                <a16:creationId xmlns:a16="http://schemas.microsoft.com/office/drawing/2014/main" id="{4BF48DF1-349F-44DB-B2C2-7961B73DC2C2}"/>
              </a:ext>
            </a:extLst>
          </p:cNvPr>
          <p:cNvSpPr>
            <a:spLocks noChangeAspect="1"/>
          </p:cNvSpPr>
          <p:nvPr userDrawn="1"/>
        </p:nvSpPr>
        <p:spPr>
          <a:xfrm>
            <a:off x="6465894" y="1950447"/>
            <a:ext cx="1080000" cy="1080000"/>
          </a:xfrm>
          <a:prstGeom prst="ellipse">
            <a:avLst/>
          </a:prstGeom>
          <a:solidFill>
            <a:schemeClr val="tx1"/>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a:p>
        </p:txBody>
      </p:sp>
      <p:sp>
        <p:nvSpPr>
          <p:cNvPr id="15" name="Rectangle 14">
            <a:extLst>
              <a:ext uri="{FF2B5EF4-FFF2-40B4-BE49-F238E27FC236}">
                <a16:creationId xmlns:a16="http://schemas.microsoft.com/office/drawing/2014/main" id="{11376BE4-C2A5-4767-A199-FD9ADE5070AB}"/>
              </a:ext>
            </a:extLst>
          </p:cNvPr>
          <p:cNvSpPr/>
          <p:nvPr userDrawn="1"/>
        </p:nvSpPr>
        <p:spPr>
          <a:xfrm>
            <a:off x="7140073" y="3367419"/>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EF6F6C38-20A7-4773-8B33-1B0DE431D68D}"/>
              </a:ext>
            </a:extLst>
          </p:cNvPr>
          <p:cNvSpPr txBox="1"/>
          <p:nvPr userDrawn="1"/>
        </p:nvSpPr>
        <p:spPr>
          <a:xfrm>
            <a:off x="608156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Smoke-free </a:t>
            </a:r>
          </a:p>
          <a:p>
            <a:pPr marL="0" lvl="0" indent="0" algn="ctr" defTabSz="577850">
              <a:lnSpc>
                <a:spcPct val="100000"/>
              </a:lnSpc>
              <a:spcBef>
                <a:spcPct val="0"/>
              </a:spcBef>
              <a:buNone/>
              <a:defRPr cap="all"/>
            </a:pPr>
            <a:r>
              <a:rPr lang="en-GB" b="1" kern="1200"/>
              <a:t>zone</a:t>
            </a:r>
            <a:endParaRPr lang="en-US" kern="1200"/>
          </a:p>
        </p:txBody>
      </p:sp>
      <p:sp>
        <p:nvSpPr>
          <p:cNvPr id="17" name="Oval 16">
            <a:extLst>
              <a:ext uri="{FF2B5EF4-FFF2-40B4-BE49-F238E27FC236}">
                <a16:creationId xmlns:a16="http://schemas.microsoft.com/office/drawing/2014/main" id="{9E5CA7AE-5F34-444F-B0D2-4EBC0D37943D}"/>
              </a:ext>
            </a:extLst>
          </p:cNvPr>
          <p:cNvSpPr>
            <a:spLocks noChangeAspect="1"/>
          </p:cNvSpPr>
          <p:nvPr userDrawn="1"/>
        </p:nvSpPr>
        <p:spPr>
          <a:xfrm>
            <a:off x="8266601" y="1946967"/>
            <a:ext cx="1080000" cy="1080000"/>
          </a:xfrm>
          <a:prstGeom prst="ellipse">
            <a:avLst/>
          </a:prstGeom>
          <a:solidFill>
            <a:srgbClr val="FF000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8" name="Rectangle 17">
            <a:extLst>
              <a:ext uri="{FF2B5EF4-FFF2-40B4-BE49-F238E27FC236}">
                <a16:creationId xmlns:a16="http://schemas.microsoft.com/office/drawing/2014/main" id="{0041EBF0-22D2-412D-8A99-434F7C549100}"/>
              </a:ext>
            </a:extLst>
          </p:cNvPr>
          <p:cNvSpPr/>
          <p:nvPr userDrawn="1"/>
        </p:nvSpPr>
        <p:spPr>
          <a:xfrm>
            <a:off x="8830189" y="3464672"/>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0EBA703A-3652-45F9-8FB2-C8668A192C81}"/>
              </a:ext>
            </a:extLst>
          </p:cNvPr>
          <p:cNvSpPr txBox="1"/>
          <p:nvPr userDrawn="1"/>
        </p:nvSpPr>
        <p:spPr>
          <a:xfrm>
            <a:off x="787889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Covid-19 </a:t>
            </a:r>
          </a:p>
          <a:p>
            <a:pPr marL="0" lvl="0" indent="0" algn="ctr" defTabSz="577850">
              <a:lnSpc>
                <a:spcPct val="100000"/>
              </a:lnSpc>
              <a:spcBef>
                <a:spcPct val="0"/>
              </a:spcBef>
              <a:buNone/>
              <a:defRPr cap="all"/>
            </a:pPr>
            <a:r>
              <a:rPr lang="en-GB" b="1" kern="1200"/>
              <a:t>safety</a:t>
            </a:r>
            <a:endParaRPr lang="en-US" kern="1200"/>
          </a:p>
        </p:txBody>
      </p:sp>
      <p:sp>
        <p:nvSpPr>
          <p:cNvPr id="20" name="Oval 19">
            <a:extLst>
              <a:ext uri="{FF2B5EF4-FFF2-40B4-BE49-F238E27FC236}">
                <a16:creationId xmlns:a16="http://schemas.microsoft.com/office/drawing/2014/main" id="{DBAA19DC-4C4C-4289-AD9B-F0B2539E1672}"/>
              </a:ext>
            </a:extLst>
          </p:cNvPr>
          <p:cNvSpPr>
            <a:spLocks noChangeAspect="1"/>
          </p:cNvSpPr>
          <p:nvPr userDrawn="1"/>
        </p:nvSpPr>
        <p:spPr>
          <a:xfrm>
            <a:off x="2864480" y="4141817"/>
            <a:ext cx="1080000" cy="1080000"/>
          </a:xfrm>
          <a:prstGeom prst="ellipse">
            <a:avLst/>
          </a:prstGeom>
          <a:solidFill>
            <a:schemeClr val="accent2">
              <a:lumMod val="40000"/>
              <a:lumOff val="60000"/>
            </a:schemeClr>
          </a:solidFill>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1" name="Rectangle 20" descr="Chat">
            <a:extLst>
              <a:ext uri="{FF2B5EF4-FFF2-40B4-BE49-F238E27FC236}">
                <a16:creationId xmlns:a16="http://schemas.microsoft.com/office/drawing/2014/main" id="{15B0E776-EC79-4CEA-8C74-B1D750323C45}"/>
              </a:ext>
            </a:extLst>
          </p:cNvPr>
          <p:cNvSpPr>
            <a:spLocks noChangeAspect="1"/>
          </p:cNvSpPr>
          <p:nvPr userDrawn="1"/>
        </p:nvSpPr>
        <p:spPr>
          <a:xfrm>
            <a:off x="3044480" y="4321817"/>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2" name="Rectangle 21">
            <a:extLst>
              <a:ext uri="{FF2B5EF4-FFF2-40B4-BE49-F238E27FC236}">
                <a16:creationId xmlns:a16="http://schemas.microsoft.com/office/drawing/2014/main" id="{9755D28A-657B-412E-A7D9-459E0D994137}"/>
              </a:ext>
            </a:extLst>
          </p:cNvPr>
          <p:cNvSpPr/>
          <p:nvPr userDrawn="1"/>
        </p:nvSpPr>
        <p:spPr>
          <a:xfrm>
            <a:off x="251383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D95861E1-2D86-4340-83F6-96C0E93B35F2}"/>
              </a:ext>
            </a:extLst>
          </p:cNvPr>
          <p:cNvSpPr txBox="1"/>
          <p:nvPr userDrawn="1"/>
        </p:nvSpPr>
        <p:spPr>
          <a:xfrm>
            <a:off x="244299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Questions</a:t>
            </a:r>
            <a:r>
              <a:rPr lang="en-GB" b="1"/>
              <a:t>,  respect &amp;</a:t>
            </a:r>
            <a:r>
              <a:rPr lang="en-GB" b="1" kern="1200"/>
              <a:t> Courtesy </a:t>
            </a:r>
            <a:endParaRPr lang="en-US" b="1" kern="1200"/>
          </a:p>
        </p:txBody>
      </p:sp>
      <p:sp>
        <p:nvSpPr>
          <p:cNvPr id="24" name="Oval 23">
            <a:extLst>
              <a:ext uri="{FF2B5EF4-FFF2-40B4-BE49-F238E27FC236}">
                <a16:creationId xmlns:a16="http://schemas.microsoft.com/office/drawing/2014/main" id="{723D2736-B9C4-4D95-844D-11C93F964590}"/>
              </a:ext>
            </a:extLst>
          </p:cNvPr>
          <p:cNvSpPr>
            <a:spLocks noChangeAspect="1"/>
          </p:cNvSpPr>
          <p:nvPr userDrawn="1"/>
        </p:nvSpPr>
        <p:spPr>
          <a:xfrm>
            <a:off x="4659819" y="4164054"/>
            <a:ext cx="1080000" cy="1080000"/>
          </a:xfrm>
          <a:prstGeom prst="ellipse">
            <a:avLst/>
          </a:prstGeom>
          <a:solidFill>
            <a:srgbClr val="7030A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Rectangle 24">
            <a:extLst>
              <a:ext uri="{FF2B5EF4-FFF2-40B4-BE49-F238E27FC236}">
                <a16:creationId xmlns:a16="http://schemas.microsoft.com/office/drawing/2014/main" id="{175D7D08-B6DB-4579-A4C0-5D1BFEE3E107}"/>
              </a:ext>
            </a:extLst>
          </p:cNvPr>
          <p:cNvSpPr/>
          <p:nvPr userDrawn="1"/>
        </p:nvSpPr>
        <p:spPr>
          <a:xfrm>
            <a:off x="448801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CE41060C-6901-476D-8263-651A4891E4CB}"/>
              </a:ext>
            </a:extLst>
          </p:cNvPr>
          <p:cNvSpPr txBox="1"/>
          <p:nvPr userDrawn="1"/>
        </p:nvSpPr>
        <p:spPr>
          <a:xfrm>
            <a:off x="424564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77850">
              <a:spcBef>
                <a:spcPct val="0"/>
              </a:spcBef>
              <a:defRPr cap="all"/>
            </a:pPr>
            <a:r>
              <a:rPr lang="en-GB" b="1" kern="1200"/>
              <a:t>Confidentiality </a:t>
            </a:r>
            <a:endParaRPr lang="en-US" b="1" kern="1200"/>
          </a:p>
          <a:p>
            <a:pPr marL="0" lvl="0" indent="0" algn="ctr" defTabSz="577850">
              <a:lnSpc>
                <a:spcPct val="100000"/>
              </a:lnSpc>
              <a:spcBef>
                <a:spcPct val="0"/>
              </a:spcBef>
              <a:buNone/>
              <a:defRPr cap="all"/>
            </a:pPr>
            <a:endParaRPr lang="en-US" kern="1200"/>
          </a:p>
        </p:txBody>
      </p:sp>
      <p:sp>
        <p:nvSpPr>
          <p:cNvPr id="27" name="Oval 26">
            <a:extLst>
              <a:ext uri="{FF2B5EF4-FFF2-40B4-BE49-F238E27FC236}">
                <a16:creationId xmlns:a16="http://schemas.microsoft.com/office/drawing/2014/main" id="{A1DE8CD1-3BD9-49C0-BBC3-DD2F40E1F403}"/>
              </a:ext>
            </a:extLst>
          </p:cNvPr>
          <p:cNvSpPr>
            <a:spLocks noChangeAspect="1"/>
          </p:cNvSpPr>
          <p:nvPr userDrawn="1"/>
        </p:nvSpPr>
        <p:spPr>
          <a:xfrm>
            <a:off x="6460526" y="4141817"/>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8" name="Rectangle 27" descr="Microphone">
            <a:extLst>
              <a:ext uri="{FF2B5EF4-FFF2-40B4-BE49-F238E27FC236}">
                <a16:creationId xmlns:a16="http://schemas.microsoft.com/office/drawing/2014/main" id="{5B9AB391-6C27-4B98-8211-3EC098B95759}"/>
              </a:ext>
            </a:extLst>
          </p:cNvPr>
          <p:cNvSpPr>
            <a:spLocks noChangeAspect="1"/>
          </p:cNvSpPr>
          <p:nvPr userDrawn="1"/>
        </p:nvSpPr>
        <p:spPr>
          <a:xfrm>
            <a:off x="6640526" y="434405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9" name="Rectangle 28">
            <a:extLst>
              <a:ext uri="{FF2B5EF4-FFF2-40B4-BE49-F238E27FC236}">
                <a16:creationId xmlns:a16="http://schemas.microsoft.com/office/drawing/2014/main" id="{DB94AEB9-EC1D-4FFD-BEB2-B262186AB48F}"/>
              </a:ext>
            </a:extLst>
          </p:cNvPr>
          <p:cNvSpPr/>
          <p:nvPr userDrawn="1"/>
        </p:nvSpPr>
        <p:spPr>
          <a:xfrm>
            <a:off x="6307177" y="5418313"/>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B85946E0-C130-45A3-A0A0-0DA1DA8833E0}"/>
              </a:ext>
            </a:extLst>
          </p:cNvPr>
          <p:cNvSpPr txBox="1"/>
          <p:nvPr userDrawn="1"/>
        </p:nvSpPr>
        <p:spPr>
          <a:xfrm>
            <a:off x="6074719"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Mics off</a:t>
            </a:r>
          </a:p>
          <a:p>
            <a:pPr marL="0" lvl="0" indent="0" algn="ctr" defTabSz="577850">
              <a:lnSpc>
                <a:spcPct val="100000"/>
              </a:lnSpc>
              <a:spcBef>
                <a:spcPct val="0"/>
              </a:spcBef>
              <a:buNone/>
              <a:defRPr cap="all"/>
            </a:pPr>
            <a:r>
              <a:rPr lang="en-GB" b="1" kern="1200"/>
              <a:t>Camera on</a:t>
            </a:r>
            <a:r>
              <a:rPr lang="en-GB" kern="1200"/>
              <a:t>! </a:t>
            </a:r>
            <a:endParaRPr lang="en-US" kern="1200"/>
          </a:p>
        </p:txBody>
      </p:sp>
      <p:sp>
        <p:nvSpPr>
          <p:cNvPr id="31" name="Oval 30">
            <a:extLst>
              <a:ext uri="{FF2B5EF4-FFF2-40B4-BE49-F238E27FC236}">
                <a16:creationId xmlns:a16="http://schemas.microsoft.com/office/drawing/2014/main" id="{D03511D7-B873-43B0-AB0A-CFB25D340869}"/>
              </a:ext>
            </a:extLst>
          </p:cNvPr>
          <p:cNvSpPr>
            <a:spLocks noChangeAspect="1"/>
          </p:cNvSpPr>
          <p:nvPr userDrawn="1"/>
        </p:nvSpPr>
        <p:spPr>
          <a:xfrm>
            <a:off x="8266601" y="4141817"/>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32" name="Rectangle 31">
            <a:extLst>
              <a:ext uri="{FF2B5EF4-FFF2-40B4-BE49-F238E27FC236}">
                <a16:creationId xmlns:a16="http://schemas.microsoft.com/office/drawing/2014/main" id="{173B2AAF-9979-414E-B95F-340B98980D32}"/>
              </a:ext>
            </a:extLst>
          </p:cNvPr>
          <p:cNvSpPr/>
          <p:nvPr userDrawn="1"/>
        </p:nvSpPr>
        <p:spPr>
          <a:xfrm>
            <a:off x="8126337" y="5407087"/>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7E967B79-156E-415A-94C6-8531104ED9D7}"/>
              </a:ext>
            </a:extLst>
          </p:cNvPr>
          <p:cNvSpPr txBox="1"/>
          <p:nvPr userDrawn="1"/>
        </p:nvSpPr>
        <p:spPr>
          <a:xfrm>
            <a:off x="788582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Timekeeping </a:t>
            </a:r>
          </a:p>
          <a:p>
            <a:pPr marL="0" lvl="0" indent="0" algn="ctr" defTabSz="577850">
              <a:lnSpc>
                <a:spcPct val="100000"/>
              </a:lnSpc>
              <a:spcBef>
                <a:spcPct val="0"/>
              </a:spcBef>
              <a:buNone/>
              <a:defRPr cap="all"/>
            </a:pPr>
            <a:r>
              <a:rPr lang="en-GB" b="1" kern="1200"/>
              <a:t>&amp; deadlines</a:t>
            </a:r>
            <a:endParaRPr lang="en-US" b="1" kern="1200"/>
          </a:p>
        </p:txBody>
      </p:sp>
      <p:sp>
        <p:nvSpPr>
          <p:cNvPr id="34" name="Rectangle 33" descr="Lock">
            <a:extLst>
              <a:ext uri="{FF2B5EF4-FFF2-40B4-BE49-F238E27FC236}">
                <a16:creationId xmlns:a16="http://schemas.microsoft.com/office/drawing/2014/main" id="{6C1184FC-C0CC-4A04-8412-4D40BCE6AA29}"/>
              </a:ext>
            </a:extLst>
          </p:cNvPr>
          <p:cNvSpPr>
            <a:spLocks noChangeAspect="1"/>
          </p:cNvSpPr>
          <p:nvPr userDrawn="1"/>
        </p:nvSpPr>
        <p:spPr>
          <a:xfrm>
            <a:off x="4848223" y="4281583"/>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5" name="Oval 34">
            <a:extLst>
              <a:ext uri="{FF2B5EF4-FFF2-40B4-BE49-F238E27FC236}">
                <a16:creationId xmlns:a16="http://schemas.microsoft.com/office/drawing/2014/main" id="{2668D710-5E58-48C8-9F63-7AB14EE34FDC}"/>
              </a:ext>
            </a:extLst>
          </p:cNvPr>
          <p:cNvSpPr>
            <a:spLocks noChangeAspect="1"/>
          </p:cNvSpPr>
          <p:nvPr userDrawn="1"/>
        </p:nvSpPr>
        <p:spPr>
          <a:xfrm>
            <a:off x="10067306" y="1976405"/>
            <a:ext cx="1080000" cy="1080000"/>
          </a:xfrm>
          <a:prstGeom prst="ellipse">
            <a:avLst/>
          </a:prstGeom>
          <a:solidFill>
            <a:schemeClr val="accent6">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36" name="TextBox 35">
            <a:extLst>
              <a:ext uri="{FF2B5EF4-FFF2-40B4-BE49-F238E27FC236}">
                <a16:creationId xmlns:a16="http://schemas.microsoft.com/office/drawing/2014/main" id="{D779516C-F412-460E-A2AF-F81A2CC723BA}"/>
              </a:ext>
            </a:extLst>
          </p:cNvPr>
          <p:cNvSpPr txBox="1"/>
          <p:nvPr userDrawn="1"/>
        </p:nvSpPr>
        <p:spPr>
          <a:xfrm>
            <a:off x="9688473"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Green </a:t>
            </a:r>
          </a:p>
          <a:p>
            <a:pPr marL="0" lvl="0" indent="0" algn="ctr" defTabSz="577850">
              <a:lnSpc>
                <a:spcPct val="100000"/>
              </a:lnSpc>
              <a:spcBef>
                <a:spcPct val="0"/>
              </a:spcBef>
              <a:buNone/>
              <a:defRPr cap="all"/>
            </a:pPr>
            <a:r>
              <a:rPr lang="en-GB" b="1" kern="1200"/>
              <a:t>policy</a:t>
            </a:r>
            <a:endParaRPr lang="en-US" b="1" kern="1200"/>
          </a:p>
        </p:txBody>
      </p:sp>
      <p:sp>
        <p:nvSpPr>
          <p:cNvPr id="37" name="TextBox 36">
            <a:extLst>
              <a:ext uri="{FF2B5EF4-FFF2-40B4-BE49-F238E27FC236}">
                <a16:creationId xmlns:a16="http://schemas.microsoft.com/office/drawing/2014/main" id="{EBF88399-98F1-40AA-A922-53639AF839CC}"/>
              </a:ext>
            </a:extLst>
          </p:cNvPr>
          <p:cNvSpPr txBox="1"/>
          <p:nvPr userDrawn="1"/>
        </p:nvSpPr>
        <p:spPr>
          <a:xfrm>
            <a:off x="968847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Keep </a:t>
            </a:r>
          </a:p>
          <a:p>
            <a:pPr marL="0" lvl="0" indent="0" algn="ctr" defTabSz="577850">
              <a:lnSpc>
                <a:spcPct val="100000"/>
              </a:lnSpc>
              <a:spcBef>
                <a:spcPct val="0"/>
              </a:spcBef>
              <a:buNone/>
              <a:defRPr cap="all"/>
            </a:pPr>
            <a:r>
              <a:rPr lang="en-GB" b="1" kern="1200"/>
              <a:t>learning</a:t>
            </a:r>
            <a:endParaRPr lang="en-US" kern="1200"/>
          </a:p>
        </p:txBody>
      </p:sp>
      <p:sp>
        <p:nvSpPr>
          <p:cNvPr id="38" name="Oval 37">
            <a:extLst>
              <a:ext uri="{FF2B5EF4-FFF2-40B4-BE49-F238E27FC236}">
                <a16:creationId xmlns:a16="http://schemas.microsoft.com/office/drawing/2014/main" id="{FADE7FC3-7CA6-40C4-85DE-7E1679313FD8}"/>
              </a:ext>
            </a:extLst>
          </p:cNvPr>
          <p:cNvSpPr>
            <a:spLocks noChangeAspect="1"/>
          </p:cNvSpPr>
          <p:nvPr userDrawn="1"/>
        </p:nvSpPr>
        <p:spPr>
          <a:xfrm>
            <a:off x="1063773" y="1976405"/>
            <a:ext cx="1080000" cy="1080000"/>
          </a:xfrm>
          <a:prstGeom prst="ellipse">
            <a:avLst/>
          </a:prstGeom>
          <a:solidFill>
            <a:srgbClr val="FF000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39" name="TextBox 38">
            <a:extLst>
              <a:ext uri="{FF2B5EF4-FFF2-40B4-BE49-F238E27FC236}">
                <a16:creationId xmlns:a16="http://schemas.microsoft.com/office/drawing/2014/main" id="{C8CF08E4-0692-452D-A962-FAF4A5A7A2A1}"/>
              </a:ext>
            </a:extLst>
          </p:cNvPr>
          <p:cNvSpPr txBox="1"/>
          <p:nvPr userDrawn="1"/>
        </p:nvSpPr>
        <p:spPr>
          <a:xfrm>
            <a:off x="677328"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Fire </a:t>
            </a:r>
          </a:p>
          <a:p>
            <a:pPr marL="0" lvl="0" indent="0" algn="ctr" defTabSz="577850">
              <a:lnSpc>
                <a:spcPct val="100000"/>
              </a:lnSpc>
              <a:spcBef>
                <a:spcPct val="0"/>
              </a:spcBef>
              <a:buNone/>
              <a:defRPr cap="all"/>
            </a:pPr>
            <a:r>
              <a:rPr lang="en-GB" b="1" kern="1200"/>
              <a:t>escapes</a:t>
            </a:r>
            <a:endParaRPr lang="en-US" b="1" kern="1200"/>
          </a:p>
        </p:txBody>
      </p:sp>
      <p:sp>
        <p:nvSpPr>
          <p:cNvPr id="40" name="Oval 39">
            <a:extLst>
              <a:ext uri="{FF2B5EF4-FFF2-40B4-BE49-F238E27FC236}">
                <a16:creationId xmlns:a16="http://schemas.microsoft.com/office/drawing/2014/main" id="{508BEA99-359F-42FC-A933-95E6EC7F093E}"/>
              </a:ext>
            </a:extLst>
          </p:cNvPr>
          <p:cNvSpPr>
            <a:spLocks noChangeAspect="1"/>
          </p:cNvSpPr>
          <p:nvPr userDrawn="1"/>
        </p:nvSpPr>
        <p:spPr>
          <a:xfrm>
            <a:off x="1063773" y="4141817"/>
            <a:ext cx="1080000" cy="1080000"/>
          </a:xfrm>
          <a:prstGeom prst="ellipse">
            <a:avLst/>
          </a:prstGeom>
          <a:solidFill>
            <a:srgbClr val="00206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41" name="Rectangle 40" descr="Hierarchy">
            <a:extLst>
              <a:ext uri="{FF2B5EF4-FFF2-40B4-BE49-F238E27FC236}">
                <a16:creationId xmlns:a16="http://schemas.microsoft.com/office/drawing/2014/main" id="{87E41C79-E913-4866-BE9B-6DC3ECCB4A44}"/>
              </a:ext>
            </a:extLst>
          </p:cNvPr>
          <p:cNvSpPr>
            <a:spLocks noChangeAspect="1"/>
          </p:cNvSpPr>
          <p:nvPr userDrawn="1"/>
        </p:nvSpPr>
        <p:spPr>
          <a:xfrm>
            <a:off x="1243773" y="4281583"/>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2" name="TextBox 41">
            <a:extLst>
              <a:ext uri="{FF2B5EF4-FFF2-40B4-BE49-F238E27FC236}">
                <a16:creationId xmlns:a16="http://schemas.microsoft.com/office/drawing/2014/main" id="{68B788AD-B147-45BB-805A-59035DBEBBEE}"/>
              </a:ext>
            </a:extLst>
          </p:cNvPr>
          <p:cNvSpPr txBox="1"/>
          <p:nvPr userDrawn="1"/>
        </p:nvSpPr>
        <p:spPr>
          <a:xfrm>
            <a:off x="707644"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Course structure &amp; EXPECTATIONS </a:t>
            </a:r>
            <a:endParaRPr lang="en-US" b="1" kern="1200"/>
          </a:p>
        </p:txBody>
      </p:sp>
      <p:pic>
        <p:nvPicPr>
          <p:cNvPr id="43" name="Graphic 42" descr="Exit with solid fill">
            <a:extLst>
              <a:ext uri="{FF2B5EF4-FFF2-40B4-BE49-F238E27FC236}">
                <a16:creationId xmlns:a16="http://schemas.microsoft.com/office/drawing/2014/main" id="{341B3337-AB7F-452B-A9A0-EF7F254D0C7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7255" y="2141200"/>
            <a:ext cx="720000" cy="720000"/>
          </a:xfrm>
          <a:prstGeom prst="rect">
            <a:avLst/>
          </a:prstGeom>
        </p:spPr>
      </p:pic>
      <p:pic>
        <p:nvPicPr>
          <p:cNvPr id="44" name="Graphic 43" descr="Lunch Box with solid fill">
            <a:extLst>
              <a:ext uri="{FF2B5EF4-FFF2-40B4-BE49-F238E27FC236}">
                <a16:creationId xmlns:a16="http://schemas.microsoft.com/office/drawing/2014/main" id="{092B8065-3FB8-492C-8A3E-CF44C1AC0985}"/>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13508" y="2152217"/>
            <a:ext cx="720000" cy="720000"/>
          </a:xfrm>
          <a:prstGeom prst="rect">
            <a:avLst/>
          </a:prstGeom>
        </p:spPr>
      </p:pic>
      <p:pic>
        <p:nvPicPr>
          <p:cNvPr id="45" name="Graphic 44" descr="No smoking with solid fill">
            <a:extLst>
              <a:ext uri="{FF2B5EF4-FFF2-40B4-BE49-F238E27FC236}">
                <a16:creationId xmlns:a16="http://schemas.microsoft.com/office/drawing/2014/main" id="{356F5B14-0C50-4B46-BF50-B6F304879C93}"/>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57091" y="2038165"/>
            <a:ext cx="897604" cy="897604"/>
          </a:xfrm>
          <a:prstGeom prst="rect">
            <a:avLst/>
          </a:prstGeom>
        </p:spPr>
      </p:pic>
      <p:pic>
        <p:nvPicPr>
          <p:cNvPr id="46" name="Graphic 45" descr="Handwashing with solid fill">
            <a:extLst>
              <a:ext uri="{FF2B5EF4-FFF2-40B4-BE49-F238E27FC236}">
                <a16:creationId xmlns:a16="http://schemas.microsoft.com/office/drawing/2014/main" id="{C8FB62B5-D371-4FD5-AF2C-C89798470995}"/>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28502" y="2152217"/>
            <a:ext cx="720000" cy="720000"/>
          </a:xfrm>
          <a:prstGeom prst="rect">
            <a:avLst/>
          </a:prstGeom>
        </p:spPr>
      </p:pic>
      <p:pic>
        <p:nvPicPr>
          <p:cNvPr id="47" name="Graphic 46" descr="Surgical mask with solid fill">
            <a:extLst>
              <a:ext uri="{FF2B5EF4-FFF2-40B4-BE49-F238E27FC236}">
                <a16:creationId xmlns:a16="http://schemas.microsoft.com/office/drawing/2014/main" id="{4D0A943F-7783-45CE-9B7B-86A2EEFBC8E0}"/>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58490" y="2130458"/>
            <a:ext cx="720000" cy="720000"/>
          </a:xfrm>
          <a:prstGeom prst="rect">
            <a:avLst/>
          </a:prstGeom>
        </p:spPr>
      </p:pic>
      <p:pic>
        <p:nvPicPr>
          <p:cNvPr id="48" name="Graphic 47" descr="Sustainability with solid fill">
            <a:extLst>
              <a:ext uri="{FF2B5EF4-FFF2-40B4-BE49-F238E27FC236}">
                <a16:creationId xmlns:a16="http://schemas.microsoft.com/office/drawing/2014/main" id="{665DB73C-3B97-4514-9EE0-782F743E25E5}"/>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56178" y="2141200"/>
            <a:ext cx="720000" cy="720000"/>
          </a:xfrm>
          <a:prstGeom prst="rect">
            <a:avLst/>
          </a:prstGeom>
        </p:spPr>
      </p:pic>
      <p:sp>
        <p:nvSpPr>
          <p:cNvPr id="49" name="Rectangle 48" descr="Stopwatch">
            <a:extLst>
              <a:ext uri="{FF2B5EF4-FFF2-40B4-BE49-F238E27FC236}">
                <a16:creationId xmlns:a16="http://schemas.microsoft.com/office/drawing/2014/main" id="{8583D1DF-2B9C-4984-89A8-2F81A4B33DE4}"/>
              </a:ext>
            </a:extLst>
          </p:cNvPr>
          <p:cNvSpPr>
            <a:spLocks noChangeAspect="1"/>
          </p:cNvSpPr>
          <p:nvPr userDrawn="1"/>
        </p:nvSpPr>
        <p:spPr>
          <a:xfrm>
            <a:off x="8446601" y="4298996"/>
            <a:ext cx="720000" cy="720000"/>
          </a:xfrm>
          <a:prstGeom prst="rect">
            <a:avLst/>
          </a:prstGeom>
          <a: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50" name="Graphic 49" descr="Graduation cap with solid fill">
            <a:extLst>
              <a:ext uri="{FF2B5EF4-FFF2-40B4-BE49-F238E27FC236}">
                <a16:creationId xmlns:a16="http://schemas.microsoft.com/office/drawing/2014/main" id="{74BDF6F8-7876-419E-8DB1-66F3C7B124CF}"/>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256178" y="4298996"/>
            <a:ext cx="720000" cy="720000"/>
          </a:xfrm>
          <a:prstGeom prst="rect">
            <a:avLst/>
          </a:prstGeom>
        </p:spPr>
      </p:pic>
      <p:sp>
        <p:nvSpPr>
          <p:cNvPr id="52" name="Title 1">
            <a:extLst>
              <a:ext uri="{FF2B5EF4-FFF2-40B4-BE49-F238E27FC236}">
                <a16:creationId xmlns:a16="http://schemas.microsoft.com/office/drawing/2014/main" id="{A7F49CB8-2D02-42BA-9F49-3C4E0CBF4D24}"/>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House keeping</a:t>
            </a:r>
            <a:endParaRPr lang="en-GB"/>
          </a:p>
        </p:txBody>
      </p:sp>
    </p:spTree>
    <p:extLst>
      <p:ext uri="{BB962C8B-B14F-4D97-AF65-F5344CB8AC3E}">
        <p14:creationId xmlns:p14="http://schemas.microsoft.com/office/powerpoint/2010/main" val="2098677757"/>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9FB22365-5F5C-413D-9746-E2352AF6ECEA}"/>
              </a:ext>
            </a:extLst>
          </p:cNvPr>
          <p:cNvSpPr txBox="1">
            <a:spLocks/>
          </p:cNvSpPr>
          <p:nvPr userDrawn="1"/>
        </p:nvSpPr>
        <p:spPr>
          <a:xfrm>
            <a:off x="0" y="-11603"/>
            <a:ext cx="9526022" cy="1168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chemeClr val="bg1"/>
                </a:solidFill>
                <a:latin typeface="Open Sans" panose="020B0606030504020204" pitchFamily="34" charset="0"/>
                <a:ea typeface="Open Sans" panose="020B0606030504020204" pitchFamily="34" charset="0"/>
                <a:cs typeface="Open Sans" panose="020B0606030504020204" pitchFamily="34" charset="0"/>
              </a:rPr>
              <a:t>Certificates &amp; Rewards</a:t>
            </a:r>
          </a:p>
        </p:txBody>
      </p:sp>
      <p:sp>
        <p:nvSpPr>
          <p:cNvPr id="53" name="TextBox 52">
            <a:extLst>
              <a:ext uri="{FF2B5EF4-FFF2-40B4-BE49-F238E27FC236}">
                <a16:creationId xmlns:a16="http://schemas.microsoft.com/office/drawing/2014/main" id="{45E4FD69-20D4-4301-80EA-2C341F96C964}"/>
              </a:ext>
            </a:extLst>
          </p:cNvPr>
          <p:cNvSpPr txBox="1"/>
          <p:nvPr userDrawn="1"/>
        </p:nvSpPr>
        <p:spPr>
          <a:xfrm>
            <a:off x="2084334" y="6212776"/>
            <a:ext cx="8023329" cy="400110"/>
          </a:xfrm>
          <a:prstGeom prst="rect">
            <a:avLst/>
          </a:prstGeom>
          <a:noFill/>
        </p:spPr>
        <p:txBody>
          <a:bodyPr wrap="square" lIns="91440" tIns="45720" rIns="91440" bIns="45720" rtlCol="0" anchor="t">
            <a:spAutoFit/>
          </a:bodyPr>
          <a:lstStyle/>
          <a:p>
            <a:pPr algn="ctr"/>
            <a:r>
              <a:rPr lang="en-GB"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Join now and earn rewards: careprofessional.co.uk</a:t>
            </a:r>
          </a:p>
        </p:txBody>
      </p:sp>
      <p:pic>
        <p:nvPicPr>
          <p:cNvPr id="54" name="Picture 53" descr="Logo, company name&#10;&#10;Description automatically generated">
            <a:extLst>
              <a:ext uri="{FF2B5EF4-FFF2-40B4-BE49-F238E27FC236}">
                <a16:creationId xmlns:a16="http://schemas.microsoft.com/office/drawing/2014/main" id="{1716B221-1C38-4F89-8EB7-C65205B07D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4226" y="1408026"/>
            <a:ext cx="3166874" cy="1934902"/>
          </a:xfrm>
          <a:prstGeom prst="rect">
            <a:avLst/>
          </a:prstGeom>
        </p:spPr>
      </p:pic>
      <p:sp>
        <p:nvSpPr>
          <p:cNvPr id="58" name="TextBox 57">
            <a:extLst>
              <a:ext uri="{FF2B5EF4-FFF2-40B4-BE49-F238E27FC236}">
                <a16:creationId xmlns:a16="http://schemas.microsoft.com/office/drawing/2014/main" id="{A9322C0D-B6E6-4864-857F-1B14B8180F48}"/>
              </a:ext>
            </a:extLst>
          </p:cNvPr>
          <p:cNvSpPr txBox="1"/>
          <p:nvPr/>
        </p:nvSpPr>
        <p:spPr>
          <a:xfrm>
            <a:off x="8506762" y="3408727"/>
            <a:ext cx="3601927" cy="707886"/>
          </a:xfrm>
          <a:prstGeom prst="rect">
            <a:avLst/>
          </a:prstGeom>
          <a:noFill/>
        </p:spPr>
        <p:txBody>
          <a:bodyPr wrap="square" rtlCol="0">
            <a:spAutoFit/>
          </a:bodyPr>
          <a:lstStyle/>
          <a:p>
            <a:pPr algn="ctr"/>
            <a:r>
              <a:rPr lang="en-GB" sz="2000">
                <a:latin typeface="Open Sans" panose="020B0606030504020204" pitchFamily="34" charset="0"/>
                <a:ea typeface="Open Sans" panose="020B0606030504020204" pitchFamily="34" charset="0"/>
                <a:cs typeface="Open Sans" panose="020B0606030504020204" pitchFamily="34" charset="0"/>
              </a:rPr>
              <a:t>Not yet joined? </a:t>
            </a:r>
          </a:p>
          <a:p>
            <a:pPr algn="ctr"/>
            <a:r>
              <a:rPr lang="en-GB" sz="2000" b="1">
                <a:latin typeface="Open Sans" panose="020B0606030504020204" pitchFamily="34" charset="0"/>
                <a:ea typeface="Open Sans" panose="020B0606030504020204" pitchFamily="34" charset="0"/>
                <a:cs typeface="Open Sans" panose="020B0606030504020204" pitchFamily="34" charset="0"/>
              </a:rPr>
              <a:t>Become an Affiliate today!</a:t>
            </a:r>
          </a:p>
        </p:txBody>
      </p:sp>
      <p:pic>
        <p:nvPicPr>
          <p:cNvPr id="59" name="Picture 2" descr="Cineworld - Wikipedia">
            <a:extLst>
              <a:ext uri="{FF2B5EF4-FFF2-40B4-BE49-F238E27FC236}">
                <a16:creationId xmlns:a16="http://schemas.microsoft.com/office/drawing/2014/main" id="{BDAE5099-7AA8-4897-8F13-FBB64013478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239" y="1870503"/>
            <a:ext cx="1028571"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B&amp;Q - Wikipedia">
            <a:extLst>
              <a:ext uri="{FF2B5EF4-FFF2-40B4-BE49-F238E27FC236}">
                <a16:creationId xmlns:a16="http://schemas.microsoft.com/office/drawing/2014/main" id="{DEF8CA67-D18E-4C2A-87E4-3B81131957D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45702" y="2899377"/>
            <a:ext cx="720000" cy="7168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a:extLst>
              <a:ext uri="{FF2B5EF4-FFF2-40B4-BE49-F238E27FC236}">
                <a16:creationId xmlns:a16="http://schemas.microsoft.com/office/drawing/2014/main" id="{44632F5F-4954-49B6-A330-44B5FB65EEB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41544" y="4958298"/>
            <a:ext cx="127962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a:extLst>
              <a:ext uri="{FF2B5EF4-FFF2-40B4-BE49-F238E27FC236}">
                <a16:creationId xmlns:a16="http://schemas.microsoft.com/office/drawing/2014/main" id="{93040DC3-A743-465D-8167-C20859ECF0E7}"/>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5350234" y="2301544"/>
            <a:ext cx="720000" cy="4397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afe-Nero-Logo-1 - Technical Signs">
            <a:extLst>
              <a:ext uri="{FF2B5EF4-FFF2-40B4-BE49-F238E27FC236}">
                <a16:creationId xmlns:a16="http://schemas.microsoft.com/office/drawing/2014/main" id="{CF427889-7CE9-4630-9A53-9542F16913FE}"/>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0044" t="15221" r="10634" b="16805"/>
          <a:stretch/>
        </p:blipFill>
        <p:spPr bwMode="auto">
          <a:xfrm>
            <a:off x="6750507" y="1825244"/>
            <a:ext cx="1080000" cy="5553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a:extLst>
              <a:ext uri="{FF2B5EF4-FFF2-40B4-BE49-F238E27FC236}">
                <a16:creationId xmlns:a16="http://schemas.microsoft.com/office/drawing/2014/main" id="{D979FFEB-4D80-4B24-92AB-1ED605DFD530}"/>
              </a:ext>
            </a:extLst>
          </p:cNvPr>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34141" b="34481"/>
          <a:stretch/>
        </p:blipFill>
        <p:spPr bwMode="auto">
          <a:xfrm>
            <a:off x="1672500" y="1625351"/>
            <a:ext cx="2067978" cy="36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Download Halfords Logo in SVG Vector or PNG File Format - Logo.wine">
            <a:extLst>
              <a:ext uri="{FF2B5EF4-FFF2-40B4-BE49-F238E27FC236}">
                <a16:creationId xmlns:a16="http://schemas.microsoft.com/office/drawing/2014/main" id="{947F9F39-97C9-471D-99C3-A0B0F8223953}"/>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11238" t="36125" r="11105" b="35702"/>
          <a:stretch/>
        </p:blipFill>
        <p:spPr bwMode="auto">
          <a:xfrm>
            <a:off x="618021" y="5212786"/>
            <a:ext cx="14912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RED Driving School Official Page - Home | Facebook">
            <a:extLst>
              <a:ext uri="{FF2B5EF4-FFF2-40B4-BE49-F238E27FC236}">
                <a16:creationId xmlns:a16="http://schemas.microsoft.com/office/drawing/2014/main" id="{16534335-26AE-4FED-A938-542691460616}"/>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a:off x="3587722" y="4471196"/>
            <a:ext cx="1153695"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a:extLst>
              <a:ext uri="{FF2B5EF4-FFF2-40B4-BE49-F238E27FC236}">
                <a16:creationId xmlns:a16="http://schemas.microsoft.com/office/drawing/2014/main" id="{B8A2AD79-9234-400B-8310-867D9352AA96}"/>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770" y="375522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a:extLst>
              <a:ext uri="{FF2B5EF4-FFF2-40B4-BE49-F238E27FC236}">
                <a16:creationId xmlns:a16="http://schemas.microsoft.com/office/drawing/2014/main" id="{1E4AB5C6-D338-4004-85EA-E2B94A950271}"/>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096664" y="4317128"/>
            <a:ext cx="19262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Sainsbury's logo and symbol, meaning, history, PNG">
            <a:extLst>
              <a:ext uri="{FF2B5EF4-FFF2-40B4-BE49-F238E27FC236}">
                <a16:creationId xmlns:a16="http://schemas.microsoft.com/office/drawing/2014/main" id="{7427A00E-DAF4-48DF-B5D3-A1F56FEE7821}"/>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9760" b="44176"/>
          <a:stretch/>
        </p:blipFill>
        <p:spPr bwMode="auto">
          <a:xfrm>
            <a:off x="6421165" y="2652304"/>
            <a:ext cx="1800000" cy="363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descr="Alton Towers Resort | Logopedia | Fandom">
            <a:extLst>
              <a:ext uri="{FF2B5EF4-FFF2-40B4-BE49-F238E27FC236}">
                <a16:creationId xmlns:a16="http://schemas.microsoft.com/office/drawing/2014/main" id="{760695B8-2922-4B23-99CB-F38065E67A0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51546" y="3657421"/>
            <a:ext cx="1080000" cy="9620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descr="WH Smith - The Howard Centre">
            <a:extLst>
              <a:ext uri="{FF2B5EF4-FFF2-40B4-BE49-F238E27FC236}">
                <a16:creationId xmlns:a16="http://schemas.microsoft.com/office/drawing/2014/main" id="{C89AC64F-786B-443B-8F59-350A1BB1672A}"/>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t="39204" b="36769"/>
          <a:stretch/>
        </p:blipFill>
        <p:spPr bwMode="auto">
          <a:xfrm>
            <a:off x="4872969" y="5355802"/>
            <a:ext cx="1498352" cy="36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descr="The Co-operative brand - Wikipedia">
            <a:extLst>
              <a:ext uri="{FF2B5EF4-FFF2-40B4-BE49-F238E27FC236}">
                <a16:creationId xmlns:a16="http://schemas.microsoft.com/office/drawing/2014/main" id="{91547252-0CCF-4970-AF93-9587AA9007A7}"/>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470385" y="4854115"/>
            <a:ext cx="720000" cy="76294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descr="Chiquito's Restaurant Review | Liverpool Noise">
            <a:extLst>
              <a:ext uri="{FF2B5EF4-FFF2-40B4-BE49-F238E27FC236}">
                <a16:creationId xmlns:a16="http://schemas.microsoft.com/office/drawing/2014/main" id="{B65E71F5-F717-407E-AF8D-D30DFEFB6250}"/>
              </a:ext>
            </a:extLst>
          </p:cNvPr>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a:off x="1651767" y="2413643"/>
            <a:ext cx="1080000" cy="5918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2" descr="ODEON becomes UK's first Cinema chain to acknowledge Access Card – Access  Card">
            <a:extLst>
              <a:ext uri="{FF2B5EF4-FFF2-40B4-BE49-F238E27FC236}">
                <a16:creationId xmlns:a16="http://schemas.microsoft.com/office/drawing/2014/main" id="{C74B78FF-09AF-4B95-AC29-FC5BE1D31B2B}"/>
              </a:ext>
            </a:extLst>
          </p:cNvPr>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12983" r="11669"/>
          <a:stretch/>
        </p:blipFill>
        <p:spPr bwMode="auto">
          <a:xfrm>
            <a:off x="3393434" y="3957128"/>
            <a:ext cx="108506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4" descr="John Lewis logo vector - Download logo John Lewis vector">
            <a:extLst>
              <a:ext uri="{FF2B5EF4-FFF2-40B4-BE49-F238E27FC236}">
                <a16:creationId xmlns:a16="http://schemas.microsoft.com/office/drawing/2014/main" id="{98543140-8804-4EF3-954C-BE5B037AABAE}"/>
              </a:ext>
            </a:extLst>
          </p:cNvPr>
          <p:cNvPicPr>
            <a:picLocks noChangeAspect="1" noChangeArrowheads="1"/>
          </p:cNvPicPr>
          <p:nvPr userDrawn="1"/>
        </p:nvPicPr>
        <p:blipFill rotWithShape="1">
          <a:blip r:embed="rId19" cstate="print">
            <a:extLst>
              <a:ext uri="{28A0092B-C50C-407E-A947-70E740481C1C}">
                <a14:useLocalDpi xmlns:a14="http://schemas.microsoft.com/office/drawing/2010/main" val="0"/>
              </a:ext>
            </a:extLst>
          </a:blip>
          <a:srcRect t="35911" b="36088"/>
          <a:stretch/>
        </p:blipFill>
        <p:spPr bwMode="auto">
          <a:xfrm>
            <a:off x="4418011" y="2987323"/>
            <a:ext cx="1440000" cy="403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6" descr="M&amp;S Cwmbran looks set to close | South Wales Argus">
            <a:extLst>
              <a:ext uri="{FF2B5EF4-FFF2-40B4-BE49-F238E27FC236}">
                <a16:creationId xmlns:a16="http://schemas.microsoft.com/office/drawing/2014/main" id="{78F04619-48B8-4615-9A2C-9136C78F5808}"/>
              </a:ext>
            </a:extLst>
          </p:cNvPr>
          <p:cNvPicPr>
            <a:picLocks noChangeAspect="1" noChangeArrowheads="1"/>
          </p:cNvPicPr>
          <p:nvPr userDrawn="1"/>
        </p:nvPicPr>
        <p:blipFill rotWithShape="1">
          <a:blip r:embed="rId20" cstate="print">
            <a:alphaModFix/>
            <a:extLst>
              <a:ext uri="{BEBA8EAE-BF5A-486C-A8C5-ECC9F3942E4B}">
                <a14:imgProps xmlns:a14="http://schemas.microsoft.com/office/drawing/2010/main">
                  <a14:imgLayer r:embed="rId21">
                    <a14:imgEffect>
                      <a14:brightnessContrast contrast="-50000"/>
                    </a14:imgEffect>
                  </a14:imgLayer>
                </a14:imgProps>
              </a:ext>
              <a:ext uri="{28A0092B-C50C-407E-A947-70E740481C1C}">
                <a14:useLocalDpi xmlns:a14="http://schemas.microsoft.com/office/drawing/2010/main" val="0"/>
              </a:ext>
            </a:extLst>
          </a:blip>
          <a:srcRect/>
          <a:stretch/>
        </p:blipFill>
        <p:spPr bwMode="auto">
          <a:xfrm>
            <a:off x="6763050" y="3422568"/>
            <a:ext cx="1080000" cy="46389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8" descr="Ernest Jones - Home | Facebook">
            <a:extLst>
              <a:ext uri="{FF2B5EF4-FFF2-40B4-BE49-F238E27FC236}">
                <a16:creationId xmlns:a16="http://schemas.microsoft.com/office/drawing/2014/main" id="{4588F1FE-78C6-4836-AC84-E1E8F839B316}"/>
              </a:ext>
            </a:extLst>
          </p:cNvPr>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t="43431" b="44048"/>
          <a:stretch/>
        </p:blipFill>
        <p:spPr bwMode="auto">
          <a:xfrm>
            <a:off x="49357" y="3146393"/>
            <a:ext cx="2874890" cy="360000"/>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8A659EBD-6FE1-4669-AB7F-95D2EA071B64}"/>
              </a:ext>
            </a:extLst>
          </p:cNvPr>
          <p:cNvSpPr txBox="1"/>
          <p:nvPr userDrawn="1"/>
        </p:nvSpPr>
        <p:spPr>
          <a:xfrm>
            <a:off x="6651187" y="5527641"/>
            <a:ext cx="2737059" cy="400110"/>
          </a:xfrm>
          <a:prstGeom prst="rect">
            <a:avLst/>
          </a:prstGeom>
          <a:noFill/>
        </p:spPr>
        <p:txBody>
          <a:bodyPr wrap="square" rtlCol="0">
            <a:spAutoFit/>
          </a:bodyPr>
          <a:lstStyle/>
          <a:p>
            <a:r>
              <a:rPr lang="en-GB" sz="2000" i="1">
                <a:solidFill>
                  <a:srgbClr val="F26627"/>
                </a:solidFill>
                <a:latin typeface="Open Sans" panose="020B0606030504020204" pitchFamily="34" charset="0"/>
                <a:ea typeface="Open Sans" panose="020B0606030504020204" pitchFamily="34" charset="0"/>
                <a:cs typeface="Open Sans" panose="020B0606030504020204" pitchFamily="34" charset="0"/>
              </a:rPr>
              <a:t>and so many more…</a:t>
            </a:r>
          </a:p>
        </p:txBody>
      </p:sp>
      <p:pic>
        <p:nvPicPr>
          <p:cNvPr id="79" name="Picture 2" descr="Morrisons Logo, history, meaning, symbol, PNG">
            <a:extLst>
              <a:ext uri="{FF2B5EF4-FFF2-40B4-BE49-F238E27FC236}">
                <a16:creationId xmlns:a16="http://schemas.microsoft.com/office/drawing/2014/main" id="{E6FA16B6-428A-4103-A506-163A547BF8CE}"/>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l="19270" r="20193"/>
          <a:stretch/>
        </p:blipFill>
        <p:spPr bwMode="auto">
          <a:xfrm>
            <a:off x="4031245" y="1652348"/>
            <a:ext cx="1080000" cy="99904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0" name="Picture 4" descr="Why Sainsbury's, Tesco and Asda logos are certain colours - CoventryLive">
            <a:extLst>
              <a:ext uri="{FF2B5EF4-FFF2-40B4-BE49-F238E27FC236}">
                <a16:creationId xmlns:a16="http://schemas.microsoft.com/office/drawing/2014/main" id="{8C6F63FB-8520-45C5-BAF6-B2DADA1CF71B}"/>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763011" y="3593700"/>
            <a:ext cx="168803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ineworld - Wikipedia">
            <a:extLst>
              <a:ext uri="{FF2B5EF4-FFF2-40B4-BE49-F238E27FC236}">
                <a16:creationId xmlns:a16="http://schemas.microsoft.com/office/drawing/2014/main" id="{4FE74449-DA5D-499B-8CBE-8F337974EAC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587" y="1868165"/>
            <a:ext cx="10285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C7982911-6FBA-48CA-A8FC-C355737EFA86}"/>
              </a:ext>
            </a:extLst>
          </p:cNvPr>
          <p:cNvGrpSpPr>
            <a:grpSpLocks noChangeAspect="1"/>
          </p:cNvGrpSpPr>
          <p:nvPr userDrawn="1"/>
        </p:nvGrpSpPr>
        <p:grpSpPr>
          <a:xfrm>
            <a:off x="9903981" y="4163522"/>
            <a:ext cx="779115" cy="972000"/>
            <a:chOff x="5646000" y="5555187"/>
            <a:chExt cx="900000" cy="1122813"/>
          </a:xfrm>
        </p:grpSpPr>
        <p:pic>
          <p:nvPicPr>
            <p:cNvPr id="33" name="Picture 32" descr="Text&#10;&#10;Description automatically generated with low confidence">
              <a:extLst>
                <a:ext uri="{FF2B5EF4-FFF2-40B4-BE49-F238E27FC236}">
                  <a16:creationId xmlns:a16="http://schemas.microsoft.com/office/drawing/2014/main" id="{1C5D6E91-BECB-448B-BF97-268BD501964B}"/>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34" name="Picture 33">
              <a:extLst>
                <a:ext uri="{FF2B5EF4-FFF2-40B4-BE49-F238E27FC236}">
                  <a16:creationId xmlns:a16="http://schemas.microsoft.com/office/drawing/2014/main" id="{6B5F6AE2-DCB1-42D3-A146-88C5A55C295F}"/>
                </a:ext>
              </a:extLst>
            </p:cNvPr>
            <p:cNvPicPr>
              <a:picLocks noChangeAspect="1"/>
            </p:cNvPicPr>
            <p:nvPr/>
          </p:nvPicPr>
          <p:blipFill rotWithShape="1">
            <a:blip r:embed="rId26">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820613980"/>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F98B73-882A-4AFF-A349-CCAF8D9EDCE0}"/>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4" name="Oval 3">
            <a:extLst>
              <a:ext uri="{FF2B5EF4-FFF2-40B4-BE49-F238E27FC236}">
                <a16:creationId xmlns:a16="http://schemas.microsoft.com/office/drawing/2014/main" id="{4CC0512B-7716-468F-81AD-418FB66ADB31}"/>
              </a:ext>
            </a:extLst>
          </p:cNvPr>
          <p:cNvSpPr>
            <a:spLocks noChangeAspect="1"/>
          </p:cNvSpPr>
          <p:nvPr userDrawn="1"/>
        </p:nvSpPr>
        <p:spPr>
          <a:xfrm>
            <a:off x="1067276" y="1922370"/>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5" name="Freeform: Shape 4">
            <a:extLst>
              <a:ext uri="{FF2B5EF4-FFF2-40B4-BE49-F238E27FC236}">
                <a16:creationId xmlns:a16="http://schemas.microsoft.com/office/drawing/2014/main" id="{56845517-A358-41C2-A318-772F4E266B80}"/>
              </a:ext>
            </a:extLst>
          </p:cNvPr>
          <p:cNvSpPr/>
          <p:nvPr userDrawn="1"/>
        </p:nvSpPr>
        <p:spPr>
          <a:xfrm>
            <a:off x="2326346" y="1922370"/>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Coursework completion timeframes</a:t>
            </a:r>
            <a:endParaRPr lang="en-US" sz="1800" b="1" kern="1200"/>
          </a:p>
        </p:txBody>
      </p:sp>
      <p:sp>
        <p:nvSpPr>
          <p:cNvPr id="6" name="Oval 5">
            <a:extLst>
              <a:ext uri="{FF2B5EF4-FFF2-40B4-BE49-F238E27FC236}">
                <a16:creationId xmlns:a16="http://schemas.microsoft.com/office/drawing/2014/main" id="{513351C7-3DBC-4E60-88BE-EA9250BC60C2}"/>
              </a:ext>
            </a:extLst>
          </p:cNvPr>
          <p:cNvSpPr>
            <a:spLocks noChangeAspect="1"/>
          </p:cNvSpPr>
          <p:nvPr userDrawn="1"/>
        </p:nvSpPr>
        <p:spPr>
          <a:xfrm>
            <a:off x="6104356" y="192018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7" name="Freeform: Shape 6">
            <a:extLst>
              <a:ext uri="{FF2B5EF4-FFF2-40B4-BE49-F238E27FC236}">
                <a16:creationId xmlns:a16="http://schemas.microsoft.com/office/drawing/2014/main" id="{13303381-D69C-4CD3-A3FC-B6446C5079A9}"/>
              </a:ext>
            </a:extLst>
          </p:cNvPr>
          <p:cNvSpPr/>
          <p:nvPr userDrawn="1"/>
        </p:nvSpPr>
        <p:spPr>
          <a:xfrm>
            <a:off x="7364356" y="1903722"/>
            <a:ext cx="4648612"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Pay attention to what the questions are asking. Pay particular attention to the verb, and use the tools available e.g. spellchecker</a:t>
            </a:r>
            <a:endParaRPr lang="en-US" sz="1800" b="1" kern="1200"/>
          </a:p>
        </p:txBody>
      </p:sp>
      <p:sp>
        <p:nvSpPr>
          <p:cNvPr id="8" name="Oval 7">
            <a:extLst>
              <a:ext uri="{FF2B5EF4-FFF2-40B4-BE49-F238E27FC236}">
                <a16:creationId xmlns:a16="http://schemas.microsoft.com/office/drawing/2014/main" id="{E0D80531-59F8-486F-8099-06B8CCCE2D8A}"/>
              </a:ext>
            </a:extLst>
          </p:cNvPr>
          <p:cNvSpPr>
            <a:spLocks noChangeAspect="1"/>
          </p:cNvSpPr>
          <p:nvPr userDrawn="1"/>
        </p:nvSpPr>
        <p:spPr>
          <a:xfrm>
            <a:off x="1070393" y="3441541"/>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9" name="Rectangle 8" descr="Pencil">
            <a:extLst>
              <a:ext uri="{FF2B5EF4-FFF2-40B4-BE49-F238E27FC236}">
                <a16:creationId xmlns:a16="http://schemas.microsoft.com/office/drawing/2014/main" id="{99BD9625-CF27-4CC0-834D-9684F911C3F3}"/>
              </a:ext>
            </a:extLst>
          </p:cNvPr>
          <p:cNvSpPr>
            <a:spLocks noChangeAspect="1"/>
          </p:cNvSpPr>
          <p:nvPr userDrawn="1"/>
        </p:nvSpPr>
        <p:spPr>
          <a:xfrm>
            <a:off x="1267583" y="3638732"/>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DB118FC1-3BE0-489D-BEB4-1604A1D87A46}"/>
              </a:ext>
            </a:extLst>
          </p:cNvPr>
          <p:cNvSpPr/>
          <p:nvPr userDrawn="1"/>
        </p:nvSpPr>
        <p:spPr>
          <a:xfrm>
            <a:off x="2326345" y="3441541"/>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Write in full sentences to show your full knowledge and understanding.</a:t>
            </a:r>
            <a:endParaRPr lang="en-US" sz="1800" b="1" kern="1200"/>
          </a:p>
        </p:txBody>
      </p:sp>
      <p:sp>
        <p:nvSpPr>
          <p:cNvPr id="11" name="Oval 10">
            <a:extLst>
              <a:ext uri="{FF2B5EF4-FFF2-40B4-BE49-F238E27FC236}">
                <a16:creationId xmlns:a16="http://schemas.microsoft.com/office/drawing/2014/main" id="{CE9A5AA3-9771-419B-9332-8881B11BF8A6}"/>
              </a:ext>
            </a:extLst>
          </p:cNvPr>
          <p:cNvSpPr>
            <a:spLocks noChangeAspect="1"/>
          </p:cNvSpPr>
          <p:nvPr userDrawn="1"/>
        </p:nvSpPr>
        <p:spPr>
          <a:xfrm>
            <a:off x="6119251" y="3463907"/>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2" name="Rectangle 11" descr="Open Folder">
            <a:extLst>
              <a:ext uri="{FF2B5EF4-FFF2-40B4-BE49-F238E27FC236}">
                <a16:creationId xmlns:a16="http://schemas.microsoft.com/office/drawing/2014/main" id="{B4FC06B2-00EB-4C5A-80D1-E81C0D45FA80}"/>
              </a:ext>
            </a:extLst>
          </p:cNvPr>
          <p:cNvSpPr>
            <a:spLocks noChangeAspect="1"/>
          </p:cNvSpPr>
          <p:nvPr userDrawn="1"/>
        </p:nvSpPr>
        <p:spPr>
          <a:xfrm>
            <a:off x="6314429" y="3661098"/>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502E2003-5205-474C-BFDB-7B557E30F5CB}"/>
              </a:ext>
            </a:extLst>
          </p:cNvPr>
          <p:cNvSpPr/>
          <p:nvPr userDrawn="1"/>
        </p:nvSpPr>
        <p:spPr>
          <a:xfrm>
            <a:off x="7364356" y="3463907"/>
            <a:ext cx="462554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Introduction to OneFile  </a:t>
            </a:r>
            <a:endParaRPr lang="en-US" sz="1800" b="1" kern="1200"/>
          </a:p>
        </p:txBody>
      </p:sp>
      <p:sp>
        <p:nvSpPr>
          <p:cNvPr id="14" name="Oval 13">
            <a:extLst>
              <a:ext uri="{FF2B5EF4-FFF2-40B4-BE49-F238E27FC236}">
                <a16:creationId xmlns:a16="http://schemas.microsoft.com/office/drawing/2014/main" id="{47CB31D8-9ADD-4E82-A3A2-80383D1CCF1F}"/>
              </a:ext>
            </a:extLst>
          </p:cNvPr>
          <p:cNvSpPr>
            <a:spLocks noChangeAspect="1"/>
          </p:cNvSpPr>
          <p:nvPr userDrawn="1"/>
        </p:nvSpPr>
        <p:spPr>
          <a:xfrm>
            <a:off x="1072404" y="4957651"/>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5" name="Rectangle 14" descr="Document">
            <a:extLst>
              <a:ext uri="{FF2B5EF4-FFF2-40B4-BE49-F238E27FC236}">
                <a16:creationId xmlns:a16="http://schemas.microsoft.com/office/drawing/2014/main" id="{F07E8651-D4E0-4F76-A0D7-09E06DCBC1C0}"/>
              </a:ext>
            </a:extLst>
          </p:cNvPr>
          <p:cNvSpPr>
            <a:spLocks noChangeAspect="1"/>
          </p:cNvSpPr>
          <p:nvPr userDrawn="1"/>
        </p:nvSpPr>
        <p:spPr>
          <a:xfrm>
            <a:off x="1267582" y="5154842"/>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80AFB087-71EB-47C5-B7BC-108CB0B7C0C6}"/>
              </a:ext>
            </a:extLst>
          </p:cNvPr>
          <p:cNvSpPr/>
          <p:nvPr userDrawn="1"/>
        </p:nvSpPr>
        <p:spPr>
          <a:xfrm>
            <a:off x="2323443" y="4957651"/>
            <a:ext cx="3720575"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Submission of coursework</a:t>
            </a:r>
            <a:endParaRPr lang="en-US" sz="1800" b="1" kern="1200"/>
          </a:p>
        </p:txBody>
      </p:sp>
      <p:sp>
        <p:nvSpPr>
          <p:cNvPr id="17" name="Oval 16">
            <a:extLst>
              <a:ext uri="{FF2B5EF4-FFF2-40B4-BE49-F238E27FC236}">
                <a16:creationId xmlns:a16="http://schemas.microsoft.com/office/drawing/2014/main" id="{EFB6F99B-6F6A-4478-B642-5651CC15F4B8}"/>
              </a:ext>
            </a:extLst>
          </p:cNvPr>
          <p:cNvSpPr>
            <a:spLocks noChangeAspect="1"/>
          </p:cNvSpPr>
          <p:nvPr userDrawn="1"/>
        </p:nvSpPr>
        <p:spPr>
          <a:xfrm>
            <a:off x="6096000" y="4957651"/>
            <a:ext cx="1080000" cy="1080000"/>
          </a:xfrm>
          <a:prstGeom prst="ellipse">
            <a:avLst/>
          </a:prstGeom>
          <a:solidFill>
            <a:srgbClr val="00B0F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8" name="Rectangle 17" descr="Diploma">
            <a:extLst>
              <a:ext uri="{FF2B5EF4-FFF2-40B4-BE49-F238E27FC236}">
                <a16:creationId xmlns:a16="http://schemas.microsoft.com/office/drawing/2014/main" id="{39942620-3E57-4B97-8B65-FF72DD5E282A}"/>
              </a:ext>
            </a:extLst>
          </p:cNvPr>
          <p:cNvSpPr>
            <a:spLocks noChangeAspect="1"/>
          </p:cNvSpPr>
          <p:nvPr userDrawn="1"/>
        </p:nvSpPr>
        <p:spPr>
          <a:xfrm>
            <a:off x="6293190" y="5154842"/>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07611DB4-EE51-4CE2-8C4B-339D3B4C6492}"/>
              </a:ext>
            </a:extLst>
          </p:cNvPr>
          <p:cNvSpPr/>
          <p:nvPr userDrawn="1"/>
        </p:nvSpPr>
        <p:spPr>
          <a:xfrm>
            <a:off x="7364356" y="4957651"/>
            <a:ext cx="457982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Assessment, Quality Assurance </a:t>
            </a:r>
            <a:r>
              <a:rPr lang="en-GB" b="1"/>
              <a:t>&amp;</a:t>
            </a:r>
            <a:r>
              <a:rPr lang="en-GB" sz="1800" b="1" kern="1200"/>
              <a:t> certification</a:t>
            </a:r>
            <a:endParaRPr lang="en-US" sz="1800" b="1" kern="1200"/>
          </a:p>
        </p:txBody>
      </p:sp>
      <p:pic>
        <p:nvPicPr>
          <p:cNvPr id="20" name="Graphic 19" descr="Stopwatch 75% with solid fill">
            <a:extLst>
              <a:ext uri="{FF2B5EF4-FFF2-40B4-BE49-F238E27FC236}">
                <a16:creationId xmlns:a16="http://schemas.microsoft.com/office/drawing/2014/main" id="{9017EA86-B4F3-4E51-82B0-B836FD55EDF6}"/>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7276" y="1922370"/>
            <a:ext cx="1080000" cy="1080000"/>
          </a:xfrm>
          <a:prstGeom prst="rect">
            <a:avLst/>
          </a:prstGeom>
        </p:spPr>
      </p:pic>
      <p:pic>
        <p:nvPicPr>
          <p:cNvPr id="21" name="Graphic 20" descr="Magnifying glass with solid fill">
            <a:extLst>
              <a:ext uri="{FF2B5EF4-FFF2-40B4-BE49-F238E27FC236}">
                <a16:creationId xmlns:a16="http://schemas.microsoft.com/office/drawing/2014/main" id="{206DDB54-8567-4615-8CB4-F7930A5CE4B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4356" y="2100185"/>
            <a:ext cx="720000" cy="720000"/>
          </a:xfrm>
          <a:prstGeom prst="rect">
            <a:avLst/>
          </a:prstGeom>
        </p:spPr>
      </p:pic>
      <p:sp>
        <p:nvSpPr>
          <p:cNvPr id="22" name="Title 1">
            <a:extLst>
              <a:ext uri="{FF2B5EF4-FFF2-40B4-BE49-F238E27FC236}">
                <a16:creationId xmlns:a16="http://schemas.microsoft.com/office/drawing/2014/main" id="{477F8219-F0F2-42DC-897E-FD5D8EB827DC}"/>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Qualification expectations</a:t>
            </a:r>
            <a:endParaRPr lang="en-GB"/>
          </a:p>
        </p:txBody>
      </p:sp>
    </p:spTree>
    <p:extLst>
      <p:ext uri="{BB962C8B-B14F-4D97-AF65-F5344CB8AC3E}">
        <p14:creationId xmlns:p14="http://schemas.microsoft.com/office/powerpoint/2010/main" val="2727867104"/>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243A315-3708-46BD-9D9B-7435CB086031}"/>
              </a:ext>
            </a:extLst>
          </p:cNvPr>
          <p:cNvSpPr>
            <a:spLocks noChangeAspect="1"/>
          </p:cNvSpPr>
          <p:nvPr userDrawn="1"/>
        </p:nvSpPr>
        <p:spPr>
          <a:xfrm>
            <a:off x="9356770" y="244412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4" name="Rectangle 3" descr="Pencil">
            <a:extLst>
              <a:ext uri="{FF2B5EF4-FFF2-40B4-BE49-F238E27FC236}">
                <a16:creationId xmlns:a16="http://schemas.microsoft.com/office/drawing/2014/main" id="{DB1D2DAC-02CA-404D-8EFB-493002E658C8}"/>
              </a:ext>
            </a:extLst>
          </p:cNvPr>
          <p:cNvSpPr>
            <a:spLocks noChangeAspect="1"/>
          </p:cNvSpPr>
          <p:nvPr userDrawn="1"/>
        </p:nvSpPr>
        <p:spPr>
          <a:xfrm>
            <a:off x="9526261" y="2622905"/>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75714010-6C39-4774-B70B-A76C3BFC024B}"/>
              </a:ext>
            </a:extLst>
          </p:cNvPr>
          <p:cNvSpPr>
            <a:spLocks noChangeAspect="1"/>
          </p:cNvSpPr>
          <p:nvPr userDrawn="1"/>
        </p:nvSpPr>
        <p:spPr>
          <a:xfrm>
            <a:off x="1755229" y="3270459"/>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6" name="Rectangle 5" descr="Open Folder">
            <a:extLst>
              <a:ext uri="{FF2B5EF4-FFF2-40B4-BE49-F238E27FC236}">
                <a16:creationId xmlns:a16="http://schemas.microsoft.com/office/drawing/2014/main" id="{33B93C4C-5347-4048-A641-CF31199EA134}"/>
              </a:ext>
            </a:extLst>
          </p:cNvPr>
          <p:cNvSpPr>
            <a:spLocks noChangeAspect="1"/>
          </p:cNvSpPr>
          <p:nvPr userDrawn="1"/>
        </p:nvSpPr>
        <p:spPr>
          <a:xfrm>
            <a:off x="1955179" y="343571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Oval 6">
            <a:extLst>
              <a:ext uri="{FF2B5EF4-FFF2-40B4-BE49-F238E27FC236}">
                <a16:creationId xmlns:a16="http://schemas.microsoft.com/office/drawing/2014/main" id="{05C55DDB-3ADF-4578-AFDF-941668A38759}"/>
              </a:ext>
            </a:extLst>
          </p:cNvPr>
          <p:cNvSpPr>
            <a:spLocks noChangeAspect="1"/>
          </p:cNvSpPr>
          <p:nvPr userDrawn="1"/>
        </p:nvSpPr>
        <p:spPr>
          <a:xfrm>
            <a:off x="9331615" y="4155714"/>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8" name="Rectangle 7" descr="Document">
            <a:extLst>
              <a:ext uri="{FF2B5EF4-FFF2-40B4-BE49-F238E27FC236}">
                <a16:creationId xmlns:a16="http://schemas.microsoft.com/office/drawing/2014/main" id="{1920CFC7-66D3-404C-ADE5-DA4D8A556754}"/>
              </a:ext>
            </a:extLst>
          </p:cNvPr>
          <p:cNvSpPr>
            <a:spLocks noChangeAspect="1"/>
          </p:cNvSpPr>
          <p:nvPr userDrawn="1"/>
        </p:nvSpPr>
        <p:spPr>
          <a:xfrm>
            <a:off x="9522124" y="4325331"/>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8BD3EBB3-68AE-48D2-A86D-59BB6A2C1200}"/>
              </a:ext>
            </a:extLst>
          </p:cNvPr>
          <p:cNvSpPr>
            <a:spLocks noChangeAspect="1"/>
          </p:cNvSpPr>
          <p:nvPr userDrawn="1"/>
        </p:nvSpPr>
        <p:spPr>
          <a:xfrm>
            <a:off x="1753988" y="4938962"/>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0" name="Rectangle 9" descr="Chat">
            <a:extLst>
              <a:ext uri="{FF2B5EF4-FFF2-40B4-BE49-F238E27FC236}">
                <a16:creationId xmlns:a16="http://schemas.microsoft.com/office/drawing/2014/main" id="{8DF170EA-9405-4F3D-B77E-15856619BD8B}"/>
              </a:ext>
            </a:extLst>
          </p:cNvPr>
          <p:cNvSpPr>
            <a:spLocks noChangeAspect="1"/>
          </p:cNvSpPr>
          <p:nvPr userDrawn="1"/>
        </p:nvSpPr>
        <p:spPr>
          <a:xfrm>
            <a:off x="1933988" y="5100566"/>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3612A416-F0E8-4334-B4EC-3381F1D2D860}"/>
              </a:ext>
            </a:extLst>
          </p:cNvPr>
          <p:cNvSpPr txBox="1"/>
          <p:nvPr userDrawn="1"/>
        </p:nvSpPr>
        <p:spPr>
          <a:xfrm>
            <a:off x="3588043" y="2631777"/>
            <a:ext cx="5602013" cy="646331"/>
          </a:xfrm>
          <a:prstGeom prst="rect">
            <a:avLst/>
          </a:prstGeom>
          <a:noFill/>
        </p:spPr>
        <p:txBody>
          <a:bodyPr wrap="square" rtlCol="0">
            <a:spAutoFit/>
          </a:bodyPr>
          <a:lstStyle/>
          <a:p>
            <a:pPr algn="r"/>
            <a:r>
              <a:rPr lang="en-GB" b="1" kern="1200"/>
              <a:t>Assignments must be your own, and in your own words. If you can find answers on the internet, so can we!</a:t>
            </a:r>
            <a:endParaRPr lang="en-US" b="1" kern="1200"/>
          </a:p>
        </p:txBody>
      </p:sp>
      <p:sp>
        <p:nvSpPr>
          <p:cNvPr id="12" name="TextBox 11">
            <a:extLst>
              <a:ext uri="{FF2B5EF4-FFF2-40B4-BE49-F238E27FC236}">
                <a16:creationId xmlns:a16="http://schemas.microsoft.com/office/drawing/2014/main" id="{FD01FCBC-4D23-453C-9717-5FDE7017AC92}"/>
              </a:ext>
            </a:extLst>
          </p:cNvPr>
          <p:cNvSpPr txBox="1"/>
          <p:nvPr userDrawn="1"/>
        </p:nvSpPr>
        <p:spPr>
          <a:xfrm>
            <a:off x="2893087" y="1828596"/>
            <a:ext cx="7462344" cy="646331"/>
          </a:xfrm>
          <a:prstGeom prst="rect">
            <a:avLst/>
          </a:prstGeom>
          <a:noFill/>
        </p:spPr>
        <p:txBody>
          <a:bodyPr wrap="square" rtlCol="0">
            <a:spAutoFit/>
          </a:bodyPr>
          <a:lstStyle/>
          <a:p>
            <a:r>
              <a:rPr lang="en-GB" b="1" kern="1200"/>
              <a:t>We have a responsibility to ensure certificates are only awarded to those who have evidenced their knowledge and/or skills to the required standard</a:t>
            </a:r>
            <a:endParaRPr lang="en-US" b="1" kern="1200"/>
          </a:p>
        </p:txBody>
      </p:sp>
      <p:sp>
        <p:nvSpPr>
          <p:cNvPr id="13" name="TextBox 12">
            <a:extLst>
              <a:ext uri="{FF2B5EF4-FFF2-40B4-BE49-F238E27FC236}">
                <a16:creationId xmlns:a16="http://schemas.microsoft.com/office/drawing/2014/main" id="{E7063347-F12C-48F5-809B-7F91E90DC45D}"/>
              </a:ext>
            </a:extLst>
          </p:cNvPr>
          <p:cNvSpPr txBox="1"/>
          <p:nvPr userDrawn="1"/>
        </p:nvSpPr>
        <p:spPr>
          <a:xfrm>
            <a:off x="2893087" y="3448704"/>
            <a:ext cx="7231115" cy="646331"/>
          </a:xfrm>
          <a:prstGeom prst="rect">
            <a:avLst/>
          </a:prstGeom>
          <a:noFill/>
        </p:spPr>
        <p:txBody>
          <a:bodyPr wrap="square" rtlCol="0">
            <a:spAutoFit/>
          </a:bodyPr>
          <a:lstStyle/>
          <a:p>
            <a:r>
              <a:rPr lang="en-GB" b="1" kern="1200"/>
              <a:t>Research is a value learning tool. Show us what you have learned by writing in your own words, remembering to reference your source.</a:t>
            </a:r>
            <a:endParaRPr lang="en-US" b="1" kern="1200"/>
          </a:p>
        </p:txBody>
      </p:sp>
      <p:sp>
        <p:nvSpPr>
          <p:cNvPr id="14" name="TextBox 13">
            <a:extLst>
              <a:ext uri="{FF2B5EF4-FFF2-40B4-BE49-F238E27FC236}">
                <a16:creationId xmlns:a16="http://schemas.microsoft.com/office/drawing/2014/main" id="{EDF4C8FD-1F34-4103-AE57-1B3CAFE5C79F}"/>
              </a:ext>
            </a:extLst>
          </p:cNvPr>
          <p:cNvSpPr txBox="1"/>
          <p:nvPr userDrawn="1"/>
        </p:nvSpPr>
        <p:spPr>
          <a:xfrm>
            <a:off x="2974306" y="4325331"/>
            <a:ext cx="6215750" cy="646331"/>
          </a:xfrm>
          <a:prstGeom prst="rect">
            <a:avLst/>
          </a:prstGeom>
          <a:noFill/>
        </p:spPr>
        <p:txBody>
          <a:bodyPr wrap="square" rtlCol="0">
            <a:spAutoFit/>
          </a:bodyPr>
          <a:lstStyle/>
          <a:p>
            <a:pPr algn="r"/>
            <a:r>
              <a:rPr lang="en-GB" b="1" kern="1200"/>
              <a:t>Plagiarism puts you at risk of being withdrawn from the course. Any instance of will also be reported to your employer.</a:t>
            </a:r>
            <a:endParaRPr lang="en-US" b="1" kern="1200"/>
          </a:p>
        </p:txBody>
      </p:sp>
      <p:sp>
        <p:nvSpPr>
          <p:cNvPr id="15" name="TextBox 14">
            <a:extLst>
              <a:ext uri="{FF2B5EF4-FFF2-40B4-BE49-F238E27FC236}">
                <a16:creationId xmlns:a16="http://schemas.microsoft.com/office/drawing/2014/main" id="{161E2EB1-2276-42F7-BBD5-613DC73CA6FE}"/>
              </a:ext>
            </a:extLst>
          </p:cNvPr>
          <p:cNvSpPr txBox="1"/>
          <p:nvPr userDrawn="1"/>
        </p:nvSpPr>
        <p:spPr>
          <a:xfrm>
            <a:off x="3013988" y="5275900"/>
            <a:ext cx="6453351" cy="369332"/>
          </a:xfrm>
          <a:prstGeom prst="rect">
            <a:avLst/>
          </a:prstGeom>
          <a:noFill/>
        </p:spPr>
        <p:txBody>
          <a:bodyPr wrap="square" rtlCol="0">
            <a:spAutoFit/>
          </a:bodyPr>
          <a:lstStyle/>
          <a:p>
            <a:r>
              <a:rPr lang="en-GB" b="1" kern="1200"/>
              <a:t>If you need any support, let us know. We are here to help.</a:t>
            </a:r>
            <a:endParaRPr lang="en-US" b="1" kern="1200"/>
          </a:p>
        </p:txBody>
      </p:sp>
      <p:sp>
        <p:nvSpPr>
          <p:cNvPr id="16" name="Oval 15">
            <a:extLst>
              <a:ext uri="{FF2B5EF4-FFF2-40B4-BE49-F238E27FC236}">
                <a16:creationId xmlns:a16="http://schemas.microsoft.com/office/drawing/2014/main" id="{392B9F27-02E2-4065-9A87-0849F35F6784}"/>
              </a:ext>
            </a:extLst>
          </p:cNvPr>
          <p:cNvSpPr>
            <a:spLocks noChangeAspect="1"/>
          </p:cNvSpPr>
          <p:nvPr userDrawn="1"/>
        </p:nvSpPr>
        <p:spPr>
          <a:xfrm>
            <a:off x="1778992" y="1602392"/>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7" name="Rectangle 16" descr="Diploma">
            <a:extLst>
              <a:ext uri="{FF2B5EF4-FFF2-40B4-BE49-F238E27FC236}">
                <a16:creationId xmlns:a16="http://schemas.microsoft.com/office/drawing/2014/main" id="{9A81F08D-01D2-4E35-85F7-55A0BE49078F}"/>
              </a:ext>
            </a:extLst>
          </p:cNvPr>
          <p:cNvSpPr>
            <a:spLocks noChangeAspect="1"/>
          </p:cNvSpPr>
          <p:nvPr userDrawn="1"/>
        </p:nvSpPr>
        <p:spPr>
          <a:xfrm>
            <a:off x="1958992" y="1752894"/>
            <a:ext cx="720000" cy="72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Title 1">
            <a:extLst>
              <a:ext uri="{FF2B5EF4-FFF2-40B4-BE49-F238E27FC236}">
                <a16:creationId xmlns:a16="http://schemas.microsoft.com/office/drawing/2014/main" id="{2FDBFA2A-3052-4BE1-8362-F9929992D936}"/>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Plagiarism &amp; Authenticity</a:t>
            </a:r>
          </a:p>
        </p:txBody>
      </p:sp>
    </p:spTree>
    <p:extLst>
      <p:ext uri="{BB962C8B-B14F-4D97-AF65-F5344CB8AC3E}">
        <p14:creationId xmlns:p14="http://schemas.microsoft.com/office/powerpoint/2010/main" val="379985613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374C86-F494-4682-BF10-B160FBA186C4}"/>
              </a:ext>
            </a:extLst>
          </p:cNvPr>
          <p:cNvSpPr txBox="1"/>
          <p:nvPr userDrawn="1"/>
        </p:nvSpPr>
        <p:spPr>
          <a:xfrm>
            <a:off x="11539959" y="6206379"/>
            <a:ext cx="45719" cy="369332"/>
          </a:xfrm>
          <a:prstGeom prst="rect">
            <a:avLst/>
          </a:prstGeom>
          <a:noFill/>
        </p:spPr>
        <p:txBody>
          <a:bodyPr wrap="square" rtlCol="0">
            <a:spAutoFit/>
          </a:body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descr="OneFile">
            <a:extLst>
              <a:ext uri="{FF2B5EF4-FFF2-40B4-BE49-F238E27FC236}">
                <a16:creationId xmlns:a16="http://schemas.microsoft.com/office/drawing/2014/main" id="{A5BC6C61-24B9-48CB-99F5-04E550696D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329" y="1440000"/>
            <a:ext cx="2818130" cy="7158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ACB1C34-D38D-409C-8933-5AE3B8237AE5}"/>
              </a:ext>
            </a:extLst>
          </p:cNvPr>
          <p:cNvGrpSpPr/>
          <p:nvPr userDrawn="1"/>
        </p:nvGrpSpPr>
        <p:grpSpPr>
          <a:xfrm>
            <a:off x="1778000" y="2278926"/>
            <a:ext cx="9575800" cy="791505"/>
            <a:chOff x="0" y="7429"/>
            <a:chExt cx="10515600" cy="791505"/>
          </a:xfrm>
          <a:solidFill>
            <a:srgbClr val="046C8C"/>
          </a:solidFill>
        </p:grpSpPr>
        <p:sp>
          <p:nvSpPr>
            <p:cNvPr id="6" name="Rectangle: Rounded Corners 5">
              <a:extLst>
                <a:ext uri="{FF2B5EF4-FFF2-40B4-BE49-F238E27FC236}">
                  <a16:creationId xmlns:a16="http://schemas.microsoft.com/office/drawing/2014/main" id="{2DE6C53B-6596-48BD-85B2-275523DE8B5C}"/>
                </a:ext>
              </a:extLst>
            </p:cNvPr>
            <p:cNvSpPr/>
            <p:nvPr/>
          </p:nvSpPr>
          <p:spPr>
            <a:xfrm>
              <a:off x="0" y="742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7860A10B-25B7-4DC7-AD9E-4105107716E7}"/>
                </a:ext>
              </a:extLst>
            </p:cNvPr>
            <p:cNvSpPr txBox="1"/>
            <p:nvPr/>
          </p:nvSpPr>
          <p:spPr>
            <a:xfrm>
              <a:off x="38638" y="4606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Log into OneFile - login.onefile.co.uk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54ACC2E6-2926-4CB7-A0BB-B8D2B2B778BB}"/>
              </a:ext>
            </a:extLst>
          </p:cNvPr>
          <p:cNvGrpSpPr/>
          <p:nvPr userDrawn="1"/>
        </p:nvGrpSpPr>
        <p:grpSpPr>
          <a:xfrm>
            <a:off x="1778000" y="3165471"/>
            <a:ext cx="9575800" cy="791505"/>
            <a:chOff x="0" y="893974"/>
            <a:chExt cx="10515600" cy="791505"/>
          </a:xfrm>
          <a:solidFill>
            <a:srgbClr val="046C8C"/>
          </a:solidFill>
        </p:grpSpPr>
        <p:sp>
          <p:nvSpPr>
            <p:cNvPr id="9" name="Rectangle: Rounded Corners 8">
              <a:extLst>
                <a:ext uri="{FF2B5EF4-FFF2-40B4-BE49-F238E27FC236}">
                  <a16:creationId xmlns:a16="http://schemas.microsoft.com/office/drawing/2014/main" id="{2429E514-6A88-4DB3-9EAB-3F68E142CCD1}"/>
                </a:ext>
              </a:extLst>
            </p:cNvPr>
            <p:cNvSpPr/>
            <p:nvPr/>
          </p:nvSpPr>
          <p:spPr>
            <a:xfrm>
              <a:off x="0" y="89397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6">
              <a:extLst>
                <a:ext uri="{FF2B5EF4-FFF2-40B4-BE49-F238E27FC236}">
                  <a16:creationId xmlns:a16="http://schemas.microsoft.com/office/drawing/2014/main" id="{C5F8DE3E-6756-4B7C-8DDA-67A3EAC95FE4}"/>
                </a:ext>
              </a:extLst>
            </p:cNvPr>
            <p:cNvSpPr txBox="1"/>
            <p:nvPr/>
          </p:nvSpPr>
          <p:spPr>
            <a:xfrm>
              <a:off x="38638" y="93261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Reset password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06D35863-B027-4500-966B-9EFDC4ABA102}"/>
              </a:ext>
            </a:extLst>
          </p:cNvPr>
          <p:cNvGrpSpPr/>
          <p:nvPr userDrawn="1"/>
        </p:nvGrpSpPr>
        <p:grpSpPr>
          <a:xfrm>
            <a:off x="1778000" y="4052016"/>
            <a:ext cx="9575800" cy="791505"/>
            <a:chOff x="0" y="1780519"/>
            <a:chExt cx="10515600" cy="791505"/>
          </a:xfrm>
          <a:solidFill>
            <a:srgbClr val="046C8C"/>
          </a:solidFill>
        </p:grpSpPr>
        <p:sp>
          <p:nvSpPr>
            <p:cNvPr id="12" name="Rectangle: Rounded Corners 11">
              <a:extLst>
                <a:ext uri="{FF2B5EF4-FFF2-40B4-BE49-F238E27FC236}">
                  <a16:creationId xmlns:a16="http://schemas.microsoft.com/office/drawing/2014/main" id="{ACCBE195-3581-4C6E-8A6C-21307BBF9C47}"/>
                </a:ext>
              </a:extLst>
            </p:cNvPr>
            <p:cNvSpPr/>
            <p:nvPr/>
          </p:nvSpPr>
          <p:spPr>
            <a:xfrm>
              <a:off x="0" y="178051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D721B800-D435-42F3-ACF3-40DD95A424E6}"/>
                </a:ext>
              </a:extLst>
            </p:cNvPr>
            <p:cNvSpPr txBox="1"/>
            <p:nvPr/>
          </p:nvSpPr>
          <p:spPr>
            <a:xfrm>
              <a:off x="38638" y="181915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a:latin typeface="Open Sans" panose="020B0606030504020204" pitchFamily="34" charset="0"/>
                  <a:ea typeface="Open Sans" panose="020B0606030504020204" pitchFamily="34" charset="0"/>
                  <a:cs typeface="Open Sans" panose="020B0606030504020204" pitchFamily="34" charset="0"/>
                </a:rPr>
                <a:t>A</a:t>
              </a:r>
              <a:r>
                <a:rPr lang="en-GB" sz="3300" kern="1200">
                  <a:latin typeface="Open Sans" panose="020B0606030504020204" pitchFamily="34" charset="0"/>
                  <a:ea typeface="Open Sans" panose="020B0606030504020204" pitchFamily="34" charset="0"/>
                  <a:cs typeface="Open Sans" panose="020B0606030504020204" pitchFamily="34" charset="0"/>
                </a:rPr>
                <a:t>ccess tasks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4091BB9-EAB0-47DF-ADFB-4B4BE71A8C2F}"/>
              </a:ext>
            </a:extLst>
          </p:cNvPr>
          <p:cNvGrpSpPr/>
          <p:nvPr userDrawn="1"/>
        </p:nvGrpSpPr>
        <p:grpSpPr>
          <a:xfrm>
            <a:off x="1778000" y="4938561"/>
            <a:ext cx="9575800" cy="791505"/>
            <a:chOff x="0" y="2667064"/>
            <a:chExt cx="10515600" cy="791505"/>
          </a:xfrm>
          <a:solidFill>
            <a:srgbClr val="046C8C"/>
          </a:solidFill>
        </p:grpSpPr>
        <p:sp>
          <p:nvSpPr>
            <p:cNvPr id="15" name="Rectangle: Rounded Corners 14">
              <a:extLst>
                <a:ext uri="{FF2B5EF4-FFF2-40B4-BE49-F238E27FC236}">
                  <a16:creationId xmlns:a16="http://schemas.microsoft.com/office/drawing/2014/main" id="{5F6A81C8-3474-4470-83E7-68AC1F191F3F}"/>
                </a:ext>
              </a:extLst>
            </p:cNvPr>
            <p:cNvSpPr/>
            <p:nvPr/>
          </p:nvSpPr>
          <p:spPr>
            <a:xfrm>
              <a:off x="0" y="266706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5D02883D-1BFB-413D-9CA9-33484F8E5BB9}"/>
                </a:ext>
              </a:extLst>
            </p:cNvPr>
            <p:cNvSpPr txBox="1"/>
            <p:nvPr/>
          </p:nvSpPr>
          <p:spPr>
            <a:xfrm>
              <a:off x="38638" y="270570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Resources</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 name="Group 16">
            <a:extLst>
              <a:ext uri="{FF2B5EF4-FFF2-40B4-BE49-F238E27FC236}">
                <a16:creationId xmlns:a16="http://schemas.microsoft.com/office/drawing/2014/main" id="{D3C94EDC-8030-47FF-AD30-D03DD7D6F66F}"/>
              </a:ext>
            </a:extLst>
          </p:cNvPr>
          <p:cNvGrpSpPr/>
          <p:nvPr userDrawn="1"/>
        </p:nvGrpSpPr>
        <p:grpSpPr>
          <a:xfrm>
            <a:off x="1777998" y="5825106"/>
            <a:ext cx="9575801" cy="791505"/>
            <a:chOff x="0" y="3553609"/>
            <a:chExt cx="10515600" cy="791505"/>
          </a:xfrm>
          <a:solidFill>
            <a:srgbClr val="046C8C"/>
          </a:solidFill>
        </p:grpSpPr>
        <p:sp>
          <p:nvSpPr>
            <p:cNvPr id="18" name="Rectangle: Rounded Corners 17">
              <a:extLst>
                <a:ext uri="{FF2B5EF4-FFF2-40B4-BE49-F238E27FC236}">
                  <a16:creationId xmlns:a16="http://schemas.microsoft.com/office/drawing/2014/main" id="{DB1FA9B7-87A5-492A-AF3D-1357A148E745}"/>
                </a:ext>
              </a:extLst>
            </p:cNvPr>
            <p:cNvSpPr/>
            <p:nvPr/>
          </p:nvSpPr>
          <p:spPr>
            <a:xfrm>
              <a:off x="0" y="355360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Rectangle: Rounded Corners 12">
              <a:extLst>
                <a:ext uri="{FF2B5EF4-FFF2-40B4-BE49-F238E27FC236}">
                  <a16:creationId xmlns:a16="http://schemas.microsoft.com/office/drawing/2014/main" id="{9D45F433-947C-4AC9-A44B-FFFAF206A163}"/>
                </a:ext>
              </a:extLst>
            </p:cNvPr>
            <p:cNvSpPr txBox="1"/>
            <p:nvPr/>
          </p:nvSpPr>
          <p:spPr>
            <a:xfrm>
              <a:off x="38638" y="359224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Trouble shooting – using different devices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itle 1">
            <a:extLst>
              <a:ext uri="{FF2B5EF4-FFF2-40B4-BE49-F238E27FC236}">
                <a16:creationId xmlns:a16="http://schemas.microsoft.com/office/drawing/2014/main" id="{59B5E692-B4C5-4820-B2FE-D8B11E728E12}"/>
              </a:ext>
            </a:extLst>
          </p:cNvPr>
          <p:cNvSpPr>
            <a:spLocks noGrp="1"/>
          </p:cNvSpPr>
          <p:nvPr>
            <p:ph type="title" hasCustomPrompt="1"/>
          </p:nvPr>
        </p:nvSpPr>
        <p:spPr>
          <a:xfrm>
            <a:off x="0" y="183232"/>
            <a:ext cx="10515600" cy="825500"/>
          </a:xfrm>
          <a:prstGeom prst="rect">
            <a:avLst/>
          </a:prstGeom>
          <a:ln>
            <a:noFill/>
          </a:ln>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Your Onefile e-portfolio</a:t>
            </a:r>
          </a:p>
        </p:txBody>
      </p:sp>
      <p:grpSp>
        <p:nvGrpSpPr>
          <p:cNvPr id="25" name="Group 24">
            <a:extLst>
              <a:ext uri="{FF2B5EF4-FFF2-40B4-BE49-F238E27FC236}">
                <a16:creationId xmlns:a16="http://schemas.microsoft.com/office/drawing/2014/main" id="{F6B66C3C-A104-43AE-BAA0-F4AE9ACF33FE}"/>
              </a:ext>
            </a:extLst>
          </p:cNvPr>
          <p:cNvGrpSpPr>
            <a:grpSpLocks noChangeAspect="1"/>
          </p:cNvGrpSpPr>
          <p:nvPr userDrawn="1"/>
        </p:nvGrpSpPr>
        <p:grpSpPr>
          <a:xfrm>
            <a:off x="606322" y="5603711"/>
            <a:ext cx="779115" cy="972000"/>
            <a:chOff x="5646000" y="5555187"/>
            <a:chExt cx="900000" cy="1122813"/>
          </a:xfrm>
        </p:grpSpPr>
        <p:pic>
          <p:nvPicPr>
            <p:cNvPr id="26" name="Picture 25" descr="Text&#10;&#10;Description automatically generated with low confidence">
              <a:extLst>
                <a:ext uri="{FF2B5EF4-FFF2-40B4-BE49-F238E27FC236}">
                  <a16:creationId xmlns:a16="http://schemas.microsoft.com/office/drawing/2014/main" id="{C603DD7B-1423-4B1B-985C-23C016A0DDC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27" name="Picture 26">
              <a:extLst>
                <a:ext uri="{FF2B5EF4-FFF2-40B4-BE49-F238E27FC236}">
                  <a16:creationId xmlns:a16="http://schemas.microsoft.com/office/drawing/2014/main" id="{097E6322-5CC2-43FD-AB86-063D2EEF1FD9}"/>
                </a:ext>
              </a:extLst>
            </p:cNvPr>
            <p:cNvPicPr>
              <a:picLocks noChangeAspect="1"/>
            </p:cNvPicPr>
            <p:nvPr/>
          </p:nvPicPr>
          <p:blipFill rotWithShape="1">
            <a:blip r:embed="rId4">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369067578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17C54EBA-E782-4DB2-B3FF-C339374C50EF}"/>
              </a:ext>
            </a:extLst>
          </p:cNvPr>
          <p:cNvSpPr txBox="1">
            <a:spLocks/>
          </p:cNvSpPr>
          <p:nvPr userDrawn="1"/>
        </p:nvSpPr>
        <p:spPr>
          <a:xfrm>
            <a:off x="0" y="-11603"/>
            <a:ext cx="9526022" cy="1168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chemeClr val="bg1"/>
                </a:solidFill>
                <a:latin typeface="Open Sans" panose="020B0606030504020204" pitchFamily="34" charset="0"/>
                <a:ea typeface="Open Sans" panose="020B0606030504020204" pitchFamily="34" charset="0"/>
                <a:cs typeface="Open Sans" panose="020B0606030504020204" pitchFamily="34" charset="0"/>
              </a:rPr>
              <a:t>Certificates &amp; Rewards</a:t>
            </a:r>
          </a:p>
        </p:txBody>
      </p:sp>
      <p:sp>
        <p:nvSpPr>
          <p:cNvPr id="53" name="TextBox 52">
            <a:extLst>
              <a:ext uri="{FF2B5EF4-FFF2-40B4-BE49-F238E27FC236}">
                <a16:creationId xmlns:a16="http://schemas.microsoft.com/office/drawing/2014/main" id="{69E29290-D7A2-46AF-AABF-DC6CE97E1154}"/>
              </a:ext>
            </a:extLst>
          </p:cNvPr>
          <p:cNvSpPr txBox="1"/>
          <p:nvPr userDrawn="1"/>
        </p:nvSpPr>
        <p:spPr>
          <a:xfrm>
            <a:off x="2084334" y="6212776"/>
            <a:ext cx="8023329" cy="400110"/>
          </a:xfrm>
          <a:prstGeom prst="rect">
            <a:avLst/>
          </a:prstGeom>
          <a:noFill/>
        </p:spPr>
        <p:txBody>
          <a:bodyPr wrap="square" lIns="91440" tIns="45720" rIns="91440" bIns="45720" rtlCol="0" anchor="t">
            <a:spAutoFit/>
          </a:bodyPr>
          <a:lstStyle/>
          <a:p>
            <a:pPr algn="ctr"/>
            <a:r>
              <a:rPr lang="en-GB"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Join now and earn rewards: careprofessional.co.uk</a:t>
            </a:r>
          </a:p>
        </p:txBody>
      </p:sp>
      <p:pic>
        <p:nvPicPr>
          <p:cNvPr id="54" name="Picture 53" descr="Logo, company name&#10;&#10;Description automatically generated">
            <a:extLst>
              <a:ext uri="{FF2B5EF4-FFF2-40B4-BE49-F238E27FC236}">
                <a16:creationId xmlns:a16="http://schemas.microsoft.com/office/drawing/2014/main" id="{44946D69-72E5-46E4-B411-77E3A49CD1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4226" y="1408026"/>
            <a:ext cx="3166874" cy="1934902"/>
          </a:xfrm>
          <a:prstGeom prst="rect">
            <a:avLst/>
          </a:prstGeom>
        </p:spPr>
      </p:pic>
      <p:sp>
        <p:nvSpPr>
          <p:cNvPr id="58" name="TextBox 57">
            <a:extLst>
              <a:ext uri="{FF2B5EF4-FFF2-40B4-BE49-F238E27FC236}">
                <a16:creationId xmlns:a16="http://schemas.microsoft.com/office/drawing/2014/main" id="{0AC16026-F952-479C-A47C-4D98B13FF8ED}"/>
              </a:ext>
            </a:extLst>
          </p:cNvPr>
          <p:cNvSpPr txBox="1"/>
          <p:nvPr/>
        </p:nvSpPr>
        <p:spPr>
          <a:xfrm>
            <a:off x="8516162" y="3408727"/>
            <a:ext cx="3601927" cy="707886"/>
          </a:xfrm>
          <a:prstGeom prst="rect">
            <a:avLst/>
          </a:prstGeom>
          <a:noFill/>
        </p:spPr>
        <p:txBody>
          <a:bodyPr wrap="square" rtlCol="0">
            <a:spAutoFit/>
          </a:bodyPr>
          <a:lstStyle/>
          <a:p>
            <a:pPr algn="ctr"/>
            <a:r>
              <a:rPr lang="en-GB" sz="2000">
                <a:latin typeface="Open Sans" panose="020B0606030504020204" pitchFamily="34" charset="0"/>
                <a:ea typeface="Open Sans" panose="020B0606030504020204" pitchFamily="34" charset="0"/>
                <a:cs typeface="Open Sans" panose="020B0606030504020204" pitchFamily="34" charset="0"/>
              </a:rPr>
              <a:t>Not yet joined? </a:t>
            </a:r>
          </a:p>
          <a:p>
            <a:pPr algn="ctr"/>
            <a:r>
              <a:rPr lang="en-GB" sz="2000" b="1">
                <a:latin typeface="Open Sans" panose="020B0606030504020204" pitchFamily="34" charset="0"/>
                <a:ea typeface="Open Sans" panose="020B0606030504020204" pitchFamily="34" charset="0"/>
                <a:cs typeface="Open Sans" panose="020B0606030504020204" pitchFamily="34" charset="0"/>
              </a:rPr>
              <a:t>Become an Affiliate today!</a:t>
            </a:r>
          </a:p>
        </p:txBody>
      </p:sp>
      <p:pic>
        <p:nvPicPr>
          <p:cNvPr id="59" name="Picture 2" descr="Cineworld - Wikipedia">
            <a:extLst>
              <a:ext uri="{FF2B5EF4-FFF2-40B4-BE49-F238E27FC236}">
                <a16:creationId xmlns:a16="http://schemas.microsoft.com/office/drawing/2014/main" id="{9E465A8E-0915-41AC-A249-BD2448FFBD5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239" y="1870503"/>
            <a:ext cx="1028571"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B&amp;Q - Wikipedia">
            <a:extLst>
              <a:ext uri="{FF2B5EF4-FFF2-40B4-BE49-F238E27FC236}">
                <a16:creationId xmlns:a16="http://schemas.microsoft.com/office/drawing/2014/main" id="{DCBBF789-6AB9-42BE-8B4F-B79E7959251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45702" y="2899377"/>
            <a:ext cx="720000" cy="7168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a:extLst>
              <a:ext uri="{FF2B5EF4-FFF2-40B4-BE49-F238E27FC236}">
                <a16:creationId xmlns:a16="http://schemas.microsoft.com/office/drawing/2014/main" id="{DA548609-FF24-42BA-92D3-B4B6EBB511C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41544" y="4958298"/>
            <a:ext cx="127962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a:extLst>
              <a:ext uri="{FF2B5EF4-FFF2-40B4-BE49-F238E27FC236}">
                <a16:creationId xmlns:a16="http://schemas.microsoft.com/office/drawing/2014/main" id="{1E131C81-B650-4EF6-8A0E-6D636E3E8C85}"/>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5350234" y="2301544"/>
            <a:ext cx="720000" cy="4397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afe-Nero-Logo-1 - Technical Signs">
            <a:extLst>
              <a:ext uri="{FF2B5EF4-FFF2-40B4-BE49-F238E27FC236}">
                <a16:creationId xmlns:a16="http://schemas.microsoft.com/office/drawing/2014/main" id="{1D4A41F2-2056-4CAB-9AD5-E5AC39283B8C}"/>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0044" t="15221" r="10634" b="16805"/>
          <a:stretch/>
        </p:blipFill>
        <p:spPr bwMode="auto">
          <a:xfrm>
            <a:off x="6750507" y="1825244"/>
            <a:ext cx="1080000" cy="5553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a:extLst>
              <a:ext uri="{FF2B5EF4-FFF2-40B4-BE49-F238E27FC236}">
                <a16:creationId xmlns:a16="http://schemas.microsoft.com/office/drawing/2014/main" id="{3920737F-809B-4439-923F-602C92B6E452}"/>
              </a:ext>
            </a:extLst>
          </p:cNvPr>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34141" b="34481"/>
          <a:stretch/>
        </p:blipFill>
        <p:spPr bwMode="auto">
          <a:xfrm>
            <a:off x="1672500" y="1625351"/>
            <a:ext cx="2067978" cy="36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Download Halfords Logo in SVG Vector or PNG File Format - Logo.wine">
            <a:extLst>
              <a:ext uri="{FF2B5EF4-FFF2-40B4-BE49-F238E27FC236}">
                <a16:creationId xmlns:a16="http://schemas.microsoft.com/office/drawing/2014/main" id="{1B87C0A3-9E12-4D0E-9AE4-3C7D358BAC21}"/>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11238" t="36125" r="11105" b="35702"/>
          <a:stretch/>
        </p:blipFill>
        <p:spPr bwMode="auto">
          <a:xfrm>
            <a:off x="618021" y="5212786"/>
            <a:ext cx="14912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RED Driving School Official Page - Home | Facebook">
            <a:extLst>
              <a:ext uri="{FF2B5EF4-FFF2-40B4-BE49-F238E27FC236}">
                <a16:creationId xmlns:a16="http://schemas.microsoft.com/office/drawing/2014/main" id="{3527EA59-B94E-4C30-9EAC-0B50CA83CB89}"/>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a:off x="3587722" y="4471196"/>
            <a:ext cx="1153695"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a:extLst>
              <a:ext uri="{FF2B5EF4-FFF2-40B4-BE49-F238E27FC236}">
                <a16:creationId xmlns:a16="http://schemas.microsoft.com/office/drawing/2014/main" id="{F77BEFDE-E7DF-4CA3-B084-5006B03FB1ED}"/>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770" y="375522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a:extLst>
              <a:ext uri="{FF2B5EF4-FFF2-40B4-BE49-F238E27FC236}">
                <a16:creationId xmlns:a16="http://schemas.microsoft.com/office/drawing/2014/main" id="{4F490746-8AAC-491C-9C4B-30130E081D73}"/>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096664" y="4317128"/>
            <a:ext cx="19262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Sainsbury's logo and symbol, meaning, history, PNG">
            <a:extLst>
              <a:ext uri="{FF2B5EF4-FFF2-40B4-BE49-F238E27FC236}">
                <a16:creationId xmlns:a16="http://schemas.microsoft.com/office/drawing/2014/main" id="{EC6432F3-4D32-4527-94C0-785800B7E5A1}"/>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9760" b="44176"/>
          <a:stretch/>
        </p:blipFill>
        <p:spPr bwMode="auto">
          <a:xfrm>
            <a:off x="6421165" y="2652304"/>
            <a:ext cx="1800000" cy="363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descr="Alton Towers Resort | Logopedia | Fandom">
            <a:extLst>
              <a:ext uri="{FF2B5EF4-FFF2-40B4-BE49-F238E27FC236}">
                <a16:creationId xmlns:a16="http://schemas.microsoft.com/office/drawing/2014/main" id="{E35E9BC9-09F3-494C-AAD2-E5235909F30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51546" y="3657421"/>
            <a:ext cx="1080000" cy="9620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descr="WH Smith - The Howard Centre">
            <a:extLst>
              <a:ext uri="{FF2B5EF4-FFF2-40B4-BE49-F238E27FC236}">
                <a16:creationId xmlns:a16="http://schemas.microsoft.com/office/drawing/2014/main" id="{E62B5D45-BF0C-4910-A605-C86BA45A4BDC}"/>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t="39204" b="36769"/>
          <a:stretch/>
        </p:blipFill>
        <p:spPr bwMode="auto">
          <a:xfrm>
            <a:off x="4872969" y="5355802"/>
            <a:ext cx="1498352" cy="36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descr="The Co-operative brand - Wikipedia">
            <a:extLst>
              <a:ext uri="{FF2B5EF4-FFF2-40B4-BE49-F238E27FC236}">
                <a16:creationId xmlns:a16="http://schemas.microsoft.com/office/drawing/2014/main" id="{4C4B6404-4665-47A0-9911-BE7A487C94A3}"/>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470385" y="4854115"/>
            <a:ext cx="720000" cy="76294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descr="Chiquito's Restaurant Review | Liverpool Noise">
            <a:extLst>
              <a:ext uri="{FF2B5EF4-FFF2-40B4-BE49-F238E27FC236}">
                <a16:creationId xmlns:a16="http://schemas.microsoft.com/office/drawing/2014/main" id="{7A0D94B4-280B-4698-9A7D-55F806449703}"/>
              </a:ext>
            </a:extLst>
          </p:cNvPr>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a:off x="1651767" y="2413643"/>
            <a:ext cx="1080000" cy="5918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2" descr="ODEON becomes UK's first Cinema chain to acknowledge Access Card – Access  Card">
            <a:extLst>
              <a:ext uri="{FF2B5EF4-FFF2-40B4-BE49-F238E27FC236}">
                <a16:creationId xmlns:a16="http://schemas.microsoft.com/office/drawing/2014/main" id="{21D98062-01F0-4374-8C3F-D360D61E9AD5}"/>
              </a:ext>
            </a:extLst>
          </p:cNvPr>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12983" r="11669"/>
          <a:stretch/>
        </p:blipFill>
        <p:spPr bwMode="auto">
          <a:xfrm>
            <a:off x="3393434" y="3957128"/>
            <a:ext cx="108506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4" descr="John Lewis logo vector - Download logo John Lewis vector">
            <a:extLst>
              <a:ext uri="{FF2B5EF4-FFF2-40B4-BE49-F238E27FC236}">
                <a16:creationId xmlns:a16="http://schemas.microsoft.com/office/drawing/2014/main" id="{EDD3A7DB-E466-4E52-8C41-6E7D4FA50812}"/>
              </a:ext>
            </a:extLst>
          </p:cNvPr>
          <p:cNvPicPr>
            <a:picLocks noChangeAspect="1" noChangeArrowheads="1"/>
          </p:cNvPicPr>
          <p:nvPr userDrawn="1"/>
        </p:nvPicPr>
        <p:blipFill rotWithShape="1">
          <a:blip r:embed="rId19" cstate="print">
            <a:extLst>
              <a:ext uri="{28A0092B-C50C-407E-A947-70E740481C1C}">
                <a14:useLocalDpi xmlns:a14="http://schemas.microsoft.com/office/drawing/2010/main" val="0"/>
              </a:ext>
            </a:extLst>
          </a:blip>
          <a:srcRect t="35911" b="36088"/>
          <a:stretch/>
        </p:blipFill>
        <p:spPr bwMode="auto">
          <a:xfrm>
            <a:off x="4418011" y="2987323"/>
            <a:ext cx="1440000" cy="403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6" descr="M&amp;S Cwmbran looks set to close | South Wales Argus">
            <a:extLst>
              <a:ext uri="{FF2B5EF4-FFF2-40B4-BE49-F238E27FC236}">
                <a16:creationId xmlns:a16="http://schemas.microsoft.com/office/drawing/2014/main" id="{6012B359-19A5-44B0-B9A2-8644A0D8B469}"/>
              </a:ext>
            </a:extLst>
          </p:cNvPr>
          <p:cNvPicPr>
            <a:picLocks noChangeAspect="1" noChangeArrowheads="1"/>
          </p:cNvPicPr>
          <p:nvPr userDrawn="1"/>
        </p:nvPicPr>
        <p:blipFill rotWithShape="1">
          <a:blip r:embed="rId20" cstate="print">
            <a:alphaModFix/>
            <a:extLst>
              <a:ext uri="{BEBA8EAE-BF5A-486C-A8C5-ECC9F3942E4B}">
                <a14:imgProps xmlns:a14="http://schemas.microsoft.com/office/drawing/2010/main">
                  <a14:imgLayer r:embed="rId21">
                    <a14:imgEffect>
                      <a14:brightnessContrast contrast="-50000"/>
                    </a14:imgEffect>
                  </a14:imgLayer>
                </a14:imgProps>
              </a:ext>
              <a:ext uri="{28A0092B-C50C-407E-A947-70E740481C1C}">
                <a14:useLocalDpi xmlns:a14="http://schemas.microsoft.com/office/drawing/2010/main" val="0"/>
              </a:ext>
            </a:extLst>
          </a:blip>
          <a:srcRect/>
          <a:stretch/>
        </p:blipFill>
        <p:spPr bwMode="auto">
          <a:xfrm>
            <a:off x="6763050" y="3422568"/>
            <a:ext cx="1080000" cy="46389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8" descr="Ernest Jones - Home | Facebook">
            <a:extLst>
              <a:ext uri="{FF2B5EF4-FFF2-40B4-BE49-F238E27FC236}">
                <a16:creationId xmlns:a16="http://schemas.microsoft.com/office/drawing/2014/main" id="{34C1B4E7-FF2E-40FF-B4D9-3DF16ACE0760}"/>
              </a:ext>
            </a:extLst>
          </p:cNvPr>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t="43431" b="44048"/>
          <a:stretch/>
        </p:blipFill>
        <p:spPr bwMode="auto">
          <a:xfrm>
            <a:off x="49357" y="3146393"/>
            <a:ext cx="2874890" cy="360000"/>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925B7BBB-D290-4011-B17E-A60F68A8D4BF}"/>
              </a:ext>
            </a:extLst>
          </p:cNvPr>
          <p:cNvSpPr txBox="1"/>
          <p:nvPr userDrawn="1"/>
        </p:nvSpPr>
        <p:spPr>
          <a:xfrm>
            <a:off x="6651187" y="5527641"/>
            <a:ext cx="2737059" cy="400110"/>
          </a:xfrm>
          <a:prstGeom prst="rect">
            <a:avLst/>
          </a:prstGeom>
          <a:noFill/>
        </p:spPr>
        <p:txBody>
          <a:bodyPr wrap="square" rtlCol="0">
            <a:spAutoFit/>
          </a:bodyPr>
          <a:lstStyle/>
          <a:p>
            <a:r>
              <a:rPr lang="en-GB" sz="2000" i="1">
                <a:solidFill>
                  <a:srgbClr val="F26627"/>
                </a:solidFill>
                <a:latin typeface="Open Sans" panose="020B0606030504020204" pitchFamily="34" charset="0"/>
                <a:ea typeface="Open Sans" panose="020B0606030504020204" pitchFamily="34" charset="0"/>
                <a:cs typeface="Open Sans" panose="020B0606030504020204" pitchFamily="34" charset="0"/>
              </a:rPr>
              <a:t>and so many more…</a:t>
            </a:r>
          </a:p>
        </p:txBody>
      </p:sp>
      <p:pic>
        <p:nvPicPr>
          <p:cNvPr id="79" name="Picture 2" descr="Morrisons Logo, history, meaning, symbol, PNG">
            <a:extLst>
              <a:ext uri="{FF2B5EF4-FFF2-40B4-BE49-F238E27FC236}">
                <a16:creationId xmlns:a16="http://schemas.microsoft.com/office/drawing/2014/main" id="{F7B1E881-E8E6-4759-B3A1-FA5B5DFFB3DD}"/>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l="19270" r="20193"/>
          <a:stretch/>
        </p:blipFill>
        <p:spPr bwMode="auto">
          <a:xfrm>
            <a:off x="4031245" y="1652348"/>
            <a:ext cx="1080000" cy="99904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0" name="Picture 4" descr="Why Sainsbury's, Tesco and Asda logos are certain colours - CoventryLive">
            <a:extLst>
              <a:ext uri="{FF2B5EF4-FFF2-40B4-BE49-F238E27FC236}">
                <a16:creationId xmlns:a16="http://schemas.microsoft.com/office/drawing/2014/main" id="{645405B6-FF46-47D9-8BB0-69A17796E594}"/>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763011" y="3593700"/>
            <a:ext cx="168803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ineworld - Wikipedia">
            <a:extLst>
              <a:ext uri="{FF2B5EF4-FFF2-40B4-BE49-F238E27FC236}">
                <a16:creationId xmlns:a16="http://schemas.microsoft.com/office/drawing/2014/main" id="{F619203E-674B-4B2E-9345-01FF0E9C10D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587" y="1868165"/>
            <a:ext cx="10285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D36E6B95-7920-41C5-9F59-2BE3C1190461}"/>
              </a:ext>
            </a:extLst>
          </p:cNvPr>
          <p:cNvGrpSpPr>
            <a:grpSpLocks noChangeAspect="1"/>
          </p:cNvGrpSpPr>
          <p:nvPr userDrawn="1"/>
        </p:nvGrpSpPr>
        <p:grpSpPr>
          <a:xfrm>
            <a:off x="9903981" y="4163522"/>
            <a:ext cx="779115" cy="972000"/>
            <a:chOff x="5646000" y="5555187"/>
            <a:chExt cx="900000" cy="1122813"/>
          </a:xfrm>
        </p:grpSpPr>
        <p:pic>
          <p:nvPicPr>
            <p:cNvPr id="33" name="Picture 32" descr="Text&#10;&#10;Description automatically generated with low confidence">
              <a:extLst>
                <a:ext uri="{FF2B5EF4-FFF2-40B4-BE49-F238E27FC236}">
                  <a16:creationId xmlns:a16="http://schemas.microsoft.com/office/drawing/2014/main" id="{C040D960-CF88-4FC7-A98E-C470970983C4}"/>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34" name="Picture 33">
              <a:extLst>
                <a:ext uri="{FF2B5EF4-FFF2-40B4-BE49-F238E27FC236}">
                  <a16:creationId xmlns:a16="http://schemas.microsoft.com/office/drawing/2014/main" id="{45800840-AACD-4BD7-A046-FCFD7189D597}"/>
                </a:ext>
              </a:extLst>
            </p:cNvPr>
            <p:cNvPicPr>
              <a:picLocks noChangeAspect="1"/>
            </p:cNvPicPr>
            <p:nvPr/>
          </p:nvPicPr>
          <p:blipFill rotWithShape="1">
            <a:blip r:embed="rId26">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3554387434"/>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EACB4BE-64F9-410B-BC05-1606FDDA1995}"/>
              </a:ext>
            </a:extLst>
          </p:cNvPr>
          <p:cNvSpPr>
            <a:spLocks noGrp="1"/>
          </p:cNvSpPr>
          <p:nvPr>
            <p:ph sz="half" idx="1"/>
          </p:nvPr>
        </p:nvSpPr>
        <p:spPr>
          <a:xfrm>
            <a:off x="31496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3">
            <a:extLst>
              <a:ext uri="{FF2B5EF4-FFF2-40B4-BE49-F238E27FC236}">
                <a16:creationId xmlns:a16="http://schemas.microsoft.com/office/drawing/2014/main" id="{B9FE54D0-6842-4A4D-AB6F-51BAA5A3CF1A}"/>
              </a:ext>
            </a:extLst>
          </p:cNvPr>
          <p:cNvSpPr>
            <a:spLocks noGrp="1"/>
          </p:cNvSpPr>
          <p:nvPr>
            <p:ph sz="half" idx="2"/>
          </p:nvPr>
        </p:nvSpPr>
        <p:spPr>
          <a:xfrm>
            <a:off x="617220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D29CB424-E03B-44C6-9245-327E83BA532C}"/>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03467265"/>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AE7A06-D490-43AE-B6E1-4DAD1D0E77B0}"/>
              </a:ext>
            </a:extLst>
          </p:cNvPr>
          <p:cNvSpPr>
            <a:spLocks noGrp="1"/>
          </p:cNvSpPr>
          <p:nvPr>
            <p:ph type="ctrTitle"/>
          </p:nvPr>
        </p:nvSpPr>
        <p:spPr>
          <a:xfrm>
            <a:off x="1524000" y="1685925"/>
            <a:ext cx="9144000" cy="2266950"/>
          </a:xfrm>
          <a:prstGeom prst="rect">
            <a:avLst/>
          </a:prstGeom>
        </p:spPr>
        <p:txBody>
          <a:bodyPr anchor="ctr"/>
          <a:lstStyle>
            <a:lvl1pPr algn="ctr">
              <a:defRPr sz="60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Subtitle 2">
            <a:extLst>
              <a:ext uri="{FF2B5EF4-FFF2-40B4-BE49-F238E27FC236}">
                <a16:creationId xmlns:a16="http://schemas.microsoft.com/office/drawing/2014/main" id="{29977E6A-9681-49F8-97C9-8B364DDB283B}"/>
              </a:ext>
            </a:extLst>
          </p:cNvPr>
          <p:cNvSpPr>
            <a:spLocks noGrp="1"/>
          </p:cNvSpPr>
          <p:nvPr>
            <p:ph type="subTitle" idx="1"/>
          </p:nvPr>
        </p:nvSpPr>
        <p:spPr>
          <a:xfrm>
            <a:off x="1524000" y="4333874"/>
            <a:ext cx="9144000" cy="923925"/>
          </a:xfrm>
          <a:prstGeom prst="rect">
            <a:avLst/>
          </a:prstGeom>
        </p:spPr>
        <p:txBody>
          <a:bodyPr anchor="ctr"/>
          <a:lstStyle>
            <a:lvl1pPr marL="0" indent="0" algn="ctr">
              <a:buNone/>
              <a:defRPr sz="240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326848413"/>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E84E575-9046-4E21-A20F-FCB88A284D94}"/>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E5FACA25-ED30-48E8-BDE6-FD0423FF2A3B}"/>
              </a:ext>
            </a:extLst>
          </p:cNvPr>
          <p:cNvSpPr>
            <a:spLocks noGrp="1"/>
          </p:cNvSpPr>
          <p:nvPr>
            <p:ph idx="1"/>
          </p:nvPr>
        </p:nvSpPr>
        <p:spPr>
          <a:xfrm>
            <a:off x="838200" y="1825625"/>
            <a:ext cx="10515600" cy="4351338"/>
          </a:xfrm>
          <a:prstGeom prst="rect">
            <a:avLst/>
          </a:prstGeom>
        </p:spPr>
        <p:txBody>
          <a:bodyPr/>
          <a:lstStyle>
            <a:lvl1pPr>
              <a:defRPr>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32957070"/>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690C5F-1C9E-4E16-955D-140D6FE526C7}"/>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8" name="Oval 7">
            <a:extLst>
              <a:ext uri="{FF2B5EF4-FFF2-40B4-BE49-F238E27FC236}">
                <a16:creationId xmlns:a16="http://schemas.microsoft.com/office/drawing/2014/main" id="{B4AEBF04-BE9B-4A9E-AF22-0B2ADAB3CBB6}"/>
              </a:ext>
            </a:extLst>
          </p:cNvPr>
          <p:cNvSpPr>
            <a:spLocks noChangeAspect="1"/>
          </p:cNvSpPr>
          <p:nvPr userDrawn="1"/>
        </p:nvSpPr>
        <p:spPr>
          <a:xfrm>
            <a:off x="10067306" y="4141817"/>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Rectangle 8">
            <a:extLst>
              <a:ext uri="{FF2B5EF4-FFF2-40B4-BE49-F238E27FC236}">
                <a16:creationId xmlns:a16="http://schemas.microsoft.com/office/drawing/2014/main" id="{AAD3F981-297D-448E-AF5A-E1C44822CB22}"/>
              </a:ext>
            </a:extLst>
          </p:cNvPr>
          <p:cNvSpPr/>
          <p:nvPr userDrawn="1"/>
        </p:nvSpPr>
        <p:spPr>
          <a:xfrm>
            <a:off x="4360688" y="3113142"/>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52CE9AE0-04A4-42A0-86DD-CE8B9E31F57E}"/>
              </a:ext>
            </a:extLst>
          </p:cNvPr>
          <p:cNvSpPr txBox="1"/>
          <p:nvPr userDrawn="1"/>
        </p:nvSpPr>
        <p:spPr>
          <a:xfrm>
            <a:off x="4283690"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facilities</a:t>
            </a:r>
            <a:endParaRPr lang="en-US" kern="1200"/>
          </a:p>
        </p:txBody>
      </p:sp>
      <p:sp>
        <p:nvSpPr>
          <p:cNvPr id="11" name="Oval 10">
            <a:extLst>
              <a:ext uri="{FF2B5EF4-FFF2-40B4-BE49-F238E27FC236}">
                <a16:creationId xmlns:a16="http://schemas.microsoft.com/office/drawing/2014/main" id="{E81C0B72-1938-4EA5-9F3D-308D4BD0F524}"/>
              </a:ext>
            </a:extLst>
          </p:cNvPr>
          <p:cNvSpPr>
            <a:spLocks noChangeAspect="1"/>
          </p:cNvSpPr>
          <p:nvPr userDrawn="1"/>
        </p:nvSpPr>
        <p:spPr>
          <a:xfrm>
            <a:off x="2864480" y="1962921"/>
            <a:ext cx="1080000" cy="1080000"/>
          </a:xfrm>
          <a:prstGeom prst="ellipse">
            <a:avLst/>
          </a:prstGeom>
          <a:solidFill>
            <a:schemeClr val="accent6">
              <a:lumMod val="75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12" name="TextBox 11">
            <a:extLst>
              <a:ext uri="{FF2B5EF4-FFF2-40B4-BE49-F238E27FC236}">
                <a16:creationId xmlns:a16="http://schemas.microsoft.com/office/drawing/2014/main" id="{784CFFDC-8D79-4A21-B403-D5E2FBB4CE24}"/>
              </a:ext>
            </a:extLst>
          </p:cNvPr>
          <p:cNvSpPr txBox="1"/>
          <p:nvPr userDrawn="1"/>
        </p:nvSpPr>
        <p:spPr>
          <a:xfrm>
            <a:off x="2478035"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Comfort </a:t>
            </a:r>
          </a:p>
          <a:p>
            <a:pPr marL="0" lvl="0" indent="0" algn="ctr" defTabSz="577850">
              <a:lnSpc>
                <a:spcPct val="100000"/>
              </a:lnSpc>
              <a:spcBef>
                <a:spcPct val="0"/>
              </a:spcBef>
              <a:buNone/>
              <a:defRPr cap="all"/>
            </a:pPr>
            <a:r>
              <a:rPr lang="en-GB" b="1" kern="1200"/>
              <a:t>breaks</a:t>
            </a:r>
          </a:p>
        </p:txBody>
      </p:sp>
      <p:sp>
        <p:nvSpPr>
          <p:cNvPr id="13" name="Oval 12">
            <a:extLst>
              <a:ext uri="{FF2B5EF4-FFF2-40B4-BE49-F238E27FC236}">
                <a16:creationId xmlns:a16="http://schemas.microsoft.com/office/drawing/2014/main" id="{C28C1402-4042-4A54-B637-83B4C5DC4C62}"/>
              </a:ext>
            </a:extLst>
          </p:cNvPr>
          <p:cNvSpPr>
            <a:spLocks noChangeAspect="1"/>
          </p:cNvSpPr>
          <p:nvPr userDrawn="1"/>
        </p:nvSpPr>
        <p:spPr>
          <a:xfrm>
            <a:off x="4665187" y="1962921"/>
            <a:ext cx="1080000" cy="1080000"/>
          </a:xfrm>
          <a:prstGeom prst="ellipse">
            <a:avLst/>
          </a:prstGeom>
          <a:solidFill>
            <a:schemeClr val="accent2">
              <a:lumMod val="60000"/>
              <a:lumOff val="4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4" name="Oval 13">
            <a:extLst>
              <a:ext uri="{FF2B5EF4-FFF2-40B4-BE49-F238E27FC236}">
                <a16:creationId xmlns:a16="http://schemas.microsoft.com/office/drawing/2014/main" id="{6252C565-44F2-4636-BB90-59A0D1D99966}"/>
              </a:ext>
            </a:extLst>
          </p:cNvPr>
          <p:cNvSpPr>
            <a:spLocks noChangeAspect="1"/>
          </p:cNvSpPr>
          <p:nvPr userDrawn="1"/>
        </p:nvSpPr>
        <p:spPr>
          <a:xfrm>
            <a:off x="6465894" y="1950447"/>
            <a:ext cx="1080000" cy="1080000"/>
          </a:xfrm>
          <a:prstGeom prst="ellipse">
            <a:avLst/>
          </a:prstGeom>
          <a:solidFill>
            <a:schemeClr val="tx1"/>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a:p>
        </p:txBody>
      </p:sp>
      <p:sp>
        <p:nvSpPr>
          <p:cNvPr id="15" name="Rectangle 14">
            <a:extLst>
              <a:ext uri="{FF2B5EF4-FFF2-40B4-BE49-F238E27FC236}">
                <a16:creationId xmlns:a16="http://schemas.microsoft.com/office/drawing/2014/main" id="{DB7642BC-B5BA-4E0F-8DD7-FD0882B7EDB5}"/>
              </a:ext>
            </a:extLst>
          </p:cNvPr>
          <p:cNvSpPr/>
          <p:nvPr userDrawn="1"/>
        </p:nvSpPr>
        <p:spPr>
          <a:xfrm>
            <a:off x="7140073" y="3367419"/>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DF190A4F-0CF3-40D8-A74F-CEEED21F5BBE}"/>
              </a:ext>
            </a:extLst>
          </p:cNvPr>
          <p:cNvSpPr txBox="1"/>
          <p:nvPr userDrawn="1"/>
        </p:nvSpPr>
        <p:spPr>
          <a:xfrm>
            <a:off x="608156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Smoke-free </a:t>
            </a:r>
          </a:p>
          <a:p>
            <a:pPr marL="0" lvl="0" indent="0" algn="ctr" defTabSz="577850">
              <a:lnSpc>
                <a:spcPct val="100000"/>
              </a:lnSpc>
              <a:spcBef>
                <a:spcPct val="0"/>
              </a:spcBef>
              <a:buNone/>
              <a:defRPr cap="all"/>
            </a:pPr>
            <a:r>
              <a:rPr lang="en-GB" b="1" kern="1200"/>
              <a:t>zone</a:t>
            </a:r>
            <a:endParaRPr lang="en-US" kern="1200"/>
          </a:p>
        </p:txBody>
      </p:sp>
      <p:sp>
        <p:nvSpPr>
          <p:cNvPr id="17" name="Oval 16">
            <a:extLst>
              <a:ext uri="{FF2B5EF4-FFF2-40B4-BE49-F238E27FC236}">
                <a16:creationId xmlns:a16="http://schemas.microsoft.com/office/drawing/2014/main" id="{70CBBB4C-359B-457F-8B40-0A877B6BC41E}"/>
              </a:ext>
            </a:extLst>
          </p:cNvPr>
          <p:cNvSpPr>
            <a:spLocks noChangeAspect="1"/>
          </p:cNvSpPr>
          <p:nvPr userDrawn="1"/>
        </p:nvSpPr>
        <p:spPr>
          <a:xfrm>
            <a:off x="8266601" y="1946967"/>
            <a:ext cx="1080000" cy="1080000"/>
          </a:xfrm>
          <a:prstGeom prst="ellipse">
            <a:avLst/>
          </a:prstGeom>
          <a:solidFill>
            <a:srgbClr val="FF000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8" name="Rectangle 17">
            <a:extLst>
              <a:ext uri="{FF2B5EF4-FFF2-40B4-BE49-F238E27FC236}">
                <a16:creationId xmlns:a16="http://schemas.microsoft.com/office/drawing/2014/main" id="{BDAE3283-6517-4C7A-B894-7593D1BF77E4}"/>
              </a:ext>
            </a:extLst>
          </p:cNvPr>
          <p:cNvSpPr/>
          <p:nvPr userDrawn="1"/>
        </p:nvSpPr>
        <p:spPr>
          <a:xfrm>
            <a:off x="8830189" y="3464672"/>
            <a:ext cx="1080000" cy="54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A14C5DA-0512-4E72-9410-A2E38D7BF08B}"/>
              </a:ext>
            </a:extLst>
          </p:cNvPr>
          <p:cNvSpPr txBox="1"/>
          <p:nvPr userDrawn="1"/>
        </p:nvSpPr>
        <p:spPr>
          <a:xfrm>
            <a:off x="7878896"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Covid-19 </a:t>
            </a:r>
          </a:p>
          <a:p>
            <a:pPr marL="0" lvl="0" indent="0" algn="ctr" defTabSz="577850">
              <a:lnSpc>
                <a:spcPct val="100000"/>
              </a:lnSpc>
              <a:spcBef>
                <a:spcPct val="0"/>
              </a:spcBef>
              <a:buNone/>
              <a:defRPr cap="all"/>
            </a:pPr>
            <a:r>
              <a:rPr lang="en-GB" b="1" kern="1200"/>
              <a:t>safety</a:t>
            </a:r>
            <a:endParaRPr lang="en-US" kern="1200"/>
          </a:p>
        </p:txBody>
      </p:sp>
      <p:sp>
        <p:nvSpPr>
          <p:cNvPr id="20" name="Oval 19">
            <a:extLst>
              <a:ext uri="{FF2B5EF4-FFF2-40B4-BE49-F238E27FC236}">
                <a16:creationId xmlns:a16="http://schemas.microsoft.com/office/drawing/2014/main" id="{85BCE2C6-9BF7-40E3-BAC9-E2E53182D35F}"/>
              </a:ext>
            </a:extLst>
          </p:cNvPr>
          <p:cNvSpPr>
            <a:spLocks noChangeAspect="1"/>
          </p:cNvSpPr>
          <p:nvPr userDrawn="1"/>
        </p:nvSpPr>
        <p:spPr>
          <a:xfrm>
            <a:off x="2864480" y="4141817"/>
            <a:ext cx="1080000" cy="1080000"/>
          </a:xfrm>
          <a:prstGeom prst="ellipse">
            <a:avLst/>
          </a:prstGeom>
          <a:solidFill>
            <a:schemeClr val="accent2">
              <a:lumMod val="40000"/>
              <a:lumOff val="60000"/>
            </a:schemeClr>
          </a:solidFill>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1" name="Rectangle 20" descr="Chat">
            <a:extLst>
              <a:ext uri="{FF2B5EF4-FFF2-40B4-BE49-F238E27FC236}">
                <a16:creationId xmlns:a16="http://schemas.microsoft.com/office/drawing/2014/main" id="{69769D01-0447-414D-AB73-BF8A4BF83DA0}"/>
              </a:ext>
            </a:extLst>
          </p:cNvPr>
          <p:cNvSpPr>
            <a:spLocks noChangeAspect="1"/>
          </p:cNvSpPr>
          <p:nvPr userDrawn="1"/>
        </p:nvSpPr>
        <p:spPr>
          <a:xfrm>
            <a:off x="3044480" y="4321817"/>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2" name="Rectangle 21">
            <a:extLst>
              <a:ext uri="{FF2B5EF4-FFF2-40B4-BE49-F238E27FC236}">
                <a16:creationId xmlns:a16="http://schemas.microsoft.com/office/drawing/2014/main" id="{C3A0E3D5-E84B-4D37-8EE5-4E02D6FBF63D}"/>
              </a:ext>
            </a:extLst>
          </p:cNvPr>
          <p:cNvSpPr/>
          <p:nvPr userDrawn="1"/>
        </p:nvSpPr>
        <p:spPr>
          <a:xfrm>
            <a:off x="251383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35010BB0-80DD-4498-88CC-F9BC429E3736}"/>
              </a:ext>
            </a:extLst>
          </p:cNvPr>
          <p:cNvSpPr txBox="1"/>
          <p:nvPr userDrawn="1"/>
        </p:nvSpPr>
        <p:spPr>
          <a:xfrm>
            <a:off x="244299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Questions</a:t>
            </a:r>
            <a:r>
              <a:rPr lang="en-GB" b="1"/>
              <a:t>,  respect &amp;</a:t>
            </a:r>
            <a:r>
              <a:rPr lang="en-GB" b="1" kern="1200"/>
              <a:t> Courtesy </a:t>
            </a:r>
            <a:endParaRPr lang="en-US" b="1" kern="1200"/>
          </a:p>
        </p:txBody>
      </p:sp>
      <p:sp>
        <p:nvSpPr>
          <p:cNvPr id="24" name="Oval 23">
            <a:extLst>
              <a:ext uri="{FF2B5EF4-FFF2-40B4-BE49-F238E27FC236}">
                <a16:creationId xmlns:a16="http://schemas.microsoft.com/office/drawing/2014/main" id="{B835C76E-593C-49B7-AA1C-A6A2FA146DD0}"/>
              </a:ext>
            </a:extLst>
          </p:cNvPr>
          <p:cNvSpPr>
            <a:spLocks noChangeAspect="1"/>
          </p:cNvSpPr>
          <p:nvPr userDrawn="1"/>
        </p:nvSpPr>
        <p:spPr>
          <a:xfrm>
            <a:off x="4659819" y="4164054"/>
            <a:ext cx="1080000" cy="1080000"/>
          </a:xfrm>
          <a:prstGeom prst="ellipse">
            <a:avLst/>
          </a:prstGeom>
          <a:solidFill>
            <a:srgbClr val="7030A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Rectangle 24">
            <a:extLst>
              <a:ext uri="{FF2B5EF4-FFF2-40B4-BE49-F238E27FC236}">
                <a16:creationId xmlns:a16="http://schemas.microsoft.com/office/drawing/2014/main" id="{8D5A6E28-8807-4BD7-9DBC-246263206EB6}"/>
              </a:ext>
            </a:extLst>
          </p:cNvPr>
          <p:cNvSpPr/>
          <p:nvPr userDrawn="1"/>
        </p:nvSpPr>
        <p:spPr>
          <a:xfrm>
            <a:off x="4488018" y="5407087"/>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8537D052-C6D4-4E17-AD69-F92255E2A3EB}"/>
              </a:ext>
            </a:extLst>
          </p:cNvPr>
          <p:cNvSpPr txBox="1"/>
          <p:nvPr userDrawn="1"/>
        </p:nvSpPr>
        <p:spPr>
          <a:xfrm>
            <a:off x="424564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77850">
              <a:spcBef>
                <a:spcPct val="0"/>
              </a:spcBef>
              <a:defRPr cap="all"/>
            </a:pPr>
            <a:r>
              <a:rPr lang="en-GB" b="1" kern="1200"/>
              <a:t>Confidentiality </a:t>
            </a:r>
            <a:endParaRPr lang="en-US" b="1" kern="1200"/>
          </a:p>
          <a:p>
            <a:pPr marL="0" lvl="0" indent="0" algn="ctr" defTabSz="577850">
              <a:lnSpc>
                <a:spcPct val="100000"/>
              </a:lnSpc>
              <a:spcBef>
                <a:spcPct val="0"/>
              </a:spcBef>
              <a:buNone/>
              <a:defRPr cap="all"/>
            </a:pPr>
            <a:endParaRPr lang="en-US" kern="1200"/>
          </a:p>
        </p:txBody>
      </p:sp>
      <p:sp>
        <p:nvSpPr>
          <p:cNvPr id="27" name="Oval 26">
            <a:extLst>
              <a:ext uri="{FF2B5EF4-FFF2-40B4-BE49-F238E27FC236}">
                <a16:creationId xmlns:a16="http://schemas.microsoft.com/office/drawing/2014/main" id="{9D640311-5AA4-4BD8-85C3-BFB394066B9A}"/>
              </a:ext>
            </a:extLst>
          </p:cNvPr>
          <p:cNvSpPr>
            <a:spLocks noChangeAspect="1"/>
          </p:cNvSpPr>
          <p:nvPr userDrawn="1"/>
        </p:nvSpPr>
        <p:spPr>
          <a:xfrm>
            <a:off x="6460526" y="4141817"/>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8" name="Rectangle 27" descr="Microphone">
            <a:extLst>
              <a:ext uri="{FF2B5EF4-FFF2-40B4-BE49-F238E27FC236}">
                <a16:creationId xmlns:a16="http://schemas.microsoft.com/office/drawing/2014/main" id="{D2B41130-2D57-4B5C-A890-7580DEDB00A3}"/>
              </a:ext>
            </a:extLst>
          </p:cNvPr>
          <p:cNvSpPr>
            <a:spLocks noChangeAspect="1"/>
          </p:cNvSpPr>
          <p:nvPr userDrawn="1"/>
        </p:nvSpPr>
        <p:spPr>
          <a:xfrm>
            <a:off x="6640526" y="434405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9" name="Rectangle 28">
            <a:extLst>
              <a:ext uri="{FF2B5EF4-FFF2-40B4-BE49-F238E27FC236}">
                <a16:creationId xmlns:a16="http://schemas.microsoft.com/office/drawing/2014/main" id="{4061ED08-8830-4EAA-BABA-DD20DDBD06F6}"/>
              </a:ext>
            </a:extLst>
          </p:cNvPr>
          <p:cNvSpPr/>
          <p:nvPr userDrawn="1"/>
        </p:nvSpPr>
        <p:spPr>
          <a:xfrm>
            <a:off x="6307177" y="5418313"/>
            <a:ext cx="144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39C196CC-9483-4A75-82A8-6B1222F9C30C}"/>
              </a:ext>
            </a:extLst>
          </p:cNvPr>
          <p:cNvSpPr txBox="1"/>
          <p:nvPr userDrawn="1"/>
        </p:nvSpPr>
        <p:spPr>
          <a:xfrm>
            <a:off x="6074719"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Mics off</a:t>
            </a:r>
          </a:p>
          <a:p>
            <a:pPr marL="0" lvl="0" indent="0" algn="ctr" defTabSz="577850">
              <a:lnSpc>
                <a:spcPct val="100000"/>
              </a:lnSpc>
              <a:spcBef>
                <a:spcPct val="0"/>
              </a:spcBef>
              <a:buNone/>
              <a:defRPr cap="all"/>
            </a:pPr>
            <a:r>
              <a:rPr lang="en-GB" b="1" kern="1200"/>
              <a:t>Camera on</a:t>
            </a:r>
            <a:r>
              <a:rPr lang="en-GB" kern="1200"/>
              <a:t>! </a:t>
            </a:r>
            <a:endParaRPr lang="en-US" kern="1200"/>
          </a:p>
        </p:txBody>
      </p:sp>
      <p:sp>
        <p:nvSpPr>
          <p:cNvPr id="31" name="Oval 30">
            <a:extLst>
              <a:ext uri="{FF2B5EF4-FFF2-40B4-BE49-F238E27FC236}">
                <a16:creationId xmlns:a16="http://schemas.microsoft.com/office/drawing/2014/main" id="{0C7BCAF5-A3DF-4CA7-9885-03C979A0F17D}"/>
              </a:ext>
            </a:extLst>
          </p:cNvPr>
          <p:cNvSpPr>
            <a:spLocks noChangeAspect="1"/>
          </p:cNvSpPr>
          <p:nvPr userDrawn="1"/>
        </p:nvSpPr>
        <p:spPr>
          <a:xfrm>
            <a:off x="8266601" y="4141817"/>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32" name="Rectangle 31">
            <a:extLst>
              <a:ext uri="{FF2B5EF4-FFF2-40B4-BE49-F238E27FC236}">
                <a16:creationId xmlns:a16="http://schemas.microsoft.com/office/drawing/2014/main" id="{CA521A4F-DDAF-4B35-85CD-0082B3177EA1}"/>
              </a:ext>
            </a:extLst>
          </p:cNvPr>
          <p:cNvSpPr/>
          <p:nvPr userDrawn="1"/>
        </p:nvSpPr>
        <p:spPr>
          <a:xfrm>
            <a:off x="8126337" y="5407087"/>
            <a:ext cx="1582031" cy="6328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FA8C45E6-2880-4A04-AE19-12388132AD67}"/>
              </a:ext>
            </a:extLst>
          </p:cNvPr>
          <p:cNvSpPr txBox="1"/>
          <p:nvPr userDrawn="1"/>
        </p:nvSpPr>
        <p:spPr>
          <a:xfrm>
            <a:off x="7885822"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Timekeeping </a:t>
            </a:r>
          </a:p>
          <a:p>
            <a:pPr marL="0" lvl="0" indent="0" algn="ctr" defTabSz="577850">
              <a:lnSpc>
                <a:spcPct val="100000"/>
              </a:lnSpc>
              <a:spcBef>
                <a:spcPct val="0"/>
              </a:spcBef>
              <a:buNone/>
              <a:defRPr cap="all"/>
            </a:pPr>
            <a:r>
              <a:rPr lang="en-GB" b="1" kern="1200"/>
              <a:t>&amp; deadlines</a:t>
            </a:r>
            <a:endParaRPr lang="en-US" b="1" kern="1200"/>
          </a:p>
        </p:txBody>
      </p:sp>
      <p:sp>
        <p:nvSpPr>
          <p:cNvPr id="34" name="Rectangle 33" descr="Lock">
            <a:extLst>
              <a:ext uri="{FF2B5EF4-FFF2-40B4-BE49-F238E27FC236}">
                <a16:creationId xmlns:a16="http://schemas.microsoft.com/office/drawing/2014/main" id="{103DDB21-0EA0-4E21-939D-DD76F76B19A5}"/>
              </a:ext>
            </a:extLst>
          </p:cNvPr>
          <p:cNvSpPr>
            <a:spLocks noChangeAspect="1"/>
          </p:cNvSpPr>
          <p:nvPr userDrawn="1"/>
        </p:nvSpPr>
        <p:spPr>
          <a:xfrm>
            <a:off x="4848223" y="4281583"/>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5" name="Oval 34">
            <a:extLst>
              <a:ext uri="{FF2B5EF4-FFF2-40B4-BE49-F238E27FC236}">
                <a16:creationId xmlns:a16="http://schemas.microsoft.com/office/drawing/2014/main" id="{63D44F3B-8286-4F68-B849-6C5914499DDB}"/>
              </a:ext>
            </a:extLst>
          </p:cNvPr>
          <p:cNvSpPr>
            <a:spLocks noChangeAspect="1"/>
          </p:cNvSpPr>
          <p:nvPr userDrawn="1"/>
        </p:nvSpPr>
        <p:spPr>
          <a:xfrm>
            <a:off x="10067306" y="1976405"/>
            <a:ext cx="1080000" cy="1080000"/>
          </a:xfrm>
          <a:prstGeom prst="ellipse">
            <a:avLst/>
          </a:prstGeom>
          <a:solidFill>
            <a:schemeClr val="accent6">
              <a:lumMod val="60000"/>
              <a:lumOff val="4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36" name="TextBox 35">
            <a:extLst>
              <a:ext uri="{FF2B5EF4-FFF2-40B4-BE49-F238E27FC236}">
                <a16:creationId xmlns:a16="http://schemas.microsoft.com/office/drawing/2014/main" id="{5FFDBBD4-A35D-4033-BE44-88542DAD9C99}"/>
              </a:ext>
            </a:extLst>
          </p:cNvPr>
          <p:cNvSpPr txBox="1"/>
          <p:nvPr userDrawn="1"/>
        </p:nvSpPr>
        <p:spPr>
          <a:xfrm>
            <a:off x="9688473"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Green </a:t>
            </a:r>
          </a:p>
          <a:p>
            <a:pPr marL="0" lvl="0" indent="0" algn="ctr" defTabSz="577850">
              <a:lnSpc>
                <a:spcPct val="100000"/>
              </a:lnSpc>
              <a:spcBef>
                <a:spcPct val="0"/>
              </a:spcBef>
              <a:buNone/>
              <a:defRPr cap="all"/>
            </a:pPr>
            <a:r>
              <a:rPr lang="en-GB" b="1" kern="1200"/>
              <a:t>policy</a:t>
            </a:r>
            <a:endParaRPr lang="en-US" b="1" kern="1200"/>
          </a:p>
        </p:txBody>
      </p:sp>
      <p:sp>
        <p:nvSpPr>
          <p:cNvPr id="37" name="TextBox 36">
            <a:extLst>
              <a:ext uri="{FF2B5EF4-FFF2-40B4-BE49-F238E27FC236}">
                <a16:creationId xmlns:a16="http://schemas.microsoft.com/office/drawing/2014/main" id="{359F852E-4959-475A-B0E5-9439836D759A}"/>
              </a:ext>
            </a:extLst>
          </p:cNvPr>
          <p:cNvSpPr txBox="1"/>
          <p:nvPr userDrawn="1"/>
        </p:nvSpPr>
        <p:spPr>
          <a:xfrm>
            <a:off x="9688473"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Keep </a:t>
            </a:r>
          </a:p>
          <a:p>
            <a:pPr marL="0" lvl="0" indent="0" algn="ctr" defTabSz="577850">
              <a:lnSpc>
                <a:spcPct val="100000"/>
              </a:lnSpc>
              <a:spcBef>
                <a:spcPct val="0"/>
              </a:spcBef>
              <a:buNone/>
              <a:defRPr cap="all"/>
            </a:pPr>
            <a:r>
              <a:rPr lang="en-GB" b="1" kern="1200"/>
              <a:t>learning</a:t>
            </a:r>
            <a:endParaRPr lang="en-US" kern="1200"/>
          </a:p>
        </p:txBody>
      </p:sp>
      <p:sp>
        <p:nvSpPr>
          <p:cNvPr id="38" name="Oval 37">
            <a:extLst>
              <a:ext uri="{FF2B5EF4-FFF2-40B4-BE49-F238E27FC236}">
                <a16:creationId xmlns:a16="http://schemas.microsoft.com/office/drawing/2014/main" id="{4A14D9F3-9D02-4040-94DB-3AA27111F093}"/>
              </a:ext>
            </a:extLst>
          </p:cNvPr>
          <p:cNvSpPr>
            <a:spLocks noChangeAspect="1"/>
          </p:cNvSpPr>
          <p:nvPr userDrawn="1"/>
        </p:nvSpPr>
        <p:spPr>
          <a:xfrm>
            <a:off x="1063773" y="1976405"/>
            <a:ext cx="1080000" cy="1080000"/>
          </a:xfrm>
          <a:prstGeom prst="ellipse">
            <a:avLst/>
          </a:prstGeom>
          <a:solidFill>
            <a:srgbClr val="FF000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39" name="TextBox 38">
            <a:extLst>
              <a:ext uri="{FF2B5EF4-FFF2-40B4-BE49-F238E27FC236}">
                <a16:creationId xmlns:a16="http://schemas.microsoft.com/office/drawing/2014/main" id="{7102343E-76C5-418E-A4DF-D0B399A7B644}"/>
              </a:ext>
            </a:extLst>
          </p:cNvPr>
          <p:cNvSpPr txBox="1"/>
          <p:nvPr userDrawn="1"/>
        </p:nvSpPr>
        <p:spPr>
          <a:xfrm>
            <a:off x="677328" y="324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Fire </a:t>
            </a:r>
          </a:p>
          <a:p>
            <a:pPr marL="0" lvl="0" indent="0" algn="ctr" defTabSz="577850">
              <a:lnSpc>
                <a:spcPct val="100000"/>
              </a:lnSpc>
              <a:spcBef>
                <a:spcPct val="0"/>
              </a:spcBef>
              <a:buNone/>
              <a:defRPr cap="all"/>
            </a:pPr>
            <a:r>
              <a:rPr lang="en-GB" b="1" kern="1200"/>
              <a:t>escapes</a:t>
            </a:r>
            <a:endParaRPr lang="en-US" b="1" kern="1200"/>
          </a:p>
        </p:txBody>
      </p:sp>
      <p:sp>
        <p:nvSpPr>
          <p:cNvPr id="40" name="Oval 39">
            <a:extLst>
              <a:ext uri="{FF2B5EF4-FFF2-40B4-BE49-F238E27FC236}">
                <a16:creationId xmlns:a16="http://schemas.microsoft.com/office/drawing/2014/main" id="{888BC297-ED33-41F5-AD0B-DCC8844FFD43}"/>
              </a:ext>
            </a:extLst>
          </p:cNvPr>
          <p:cNvSpPr>
            <a:spLocks noChangeAspect="1"/>
          </p:cNvSpPr>
          <p:nvPr userDrawn="1"/>
        </p:nvSpPr>
        <p:spPr>
          <a:xfrm>
            <a:off x="1063773" y="4141817"/>
            <a:ext cx="1080000" cy="1080000"/>
          </a:xfrm>
          <a:prstGeom prst="ellipse">
            <a:avLst/>
          </a:prstGeom>
          <a:solidFill>
            <a:srgbClr val="00206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41" name="Rectangle 40" descr="Hierarchy">
            <a:extLst>
              <a:ext uri="{FF2B5EF4-FFF2-40B4-BE49-F238E27FC236}">
                <a16:creationId xmlns:a16="http://schemas.microsoft.com/office/drawing/2014/main" id="{B12F549F-6160-41B6-A9A8-AFA0AEBD1C12}"/>
              </a:ext>
            </a:extLst>
          </p:cNvPr>
          <p:cNvSpPr>
            <a:spLocks noChangeAspect="1"/>
          </p:cNvSpPr>
          <p:nvPr userDrawn="1"/>
        </p:nvSpPr>
        <p:spPr>
          <a:xfrm>
            <a:off x="1243773" y="4281583"/>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2" name="TextBox 41">
            <a:extLst>
              <a:ext uri="{FF2B5EF4-FFF2-40B4-BE49-F238E27FC236}">
                <a16:creationId xmlns:a16="http://schemas.microsoft.com/office/drawing/2014/main" id="{B613DC4D-F6F7-496F-9A40-28B393E293BC}"/>
              </a:ext>
            </a:extLst>
          </p:cNvPr>
          <p:cNvSpPr txBox="1"/>
          <p:nvPr userDrawn="1"/>
        </p:nvSpPr>
        <p:spPr>
          <a:xfrm>
            <a:off x="707644" y="5400000"/>
            <a:ext cx="1800000" cy="9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buNone/>
              <a:defRPr cap="all"/>
            </a:pPr>
            <a:r>
              <a:rPr lang="en-GB" b="1" kern="1200"/>
              <a:t>Course structure &amp; EXPECTATIONS </a:t>
            </a:r>
            <a:endParaRPr lang="en-US" b="1" kern="1200"/>
          </a:p>
        </p:txBody>
      </p:sp>
      <p:pic>
        <p:nvPicPr>
          <p:cNvPr id="43" name="Graphic 42" descr="Exit with solid fill">
            <a:extLst>
              <a:ext uri="{FF2B5EF4-FFF2-40B4-BE49-F238E27FC236}">
                <a16:creationId xmlns:a16="http://schemas.microsoft.com/office/drawing/2014/main" id="{54E1EB76-970F-4729-96F2-394064C3829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7255" y="2141200"/>
            <a:ext cx="720000" cy="720000"/>
          </a:xfrm>
          <a:prstGeom prst="rect">
            <a:avLst/>
          </a:prstGeom>
        </p:spPr>
      </p:pic>
      <p:pic>
        <p:nvPicPr>
          <p:cNvPr id="44" name="Graphic 43" descr="Lunch Box with solid fill">
            <a:extLst>
              <a:ext uri="{FF2B5EF4-FFF2-40B4-BE49-F238E27FC236}">
                <a16:creationId xmlns:a16="http://schemas.microsoft.com/office/drawing/2014/main" id="{23B9ACA5-E9F4-48BE-9103-96A6BD72031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13508" y="2152217"/>
            <a:ext cx="720000" cy="720000"/>
          </a:xfrm>
          <a:prstGeom prst="rect">
            <a:avLst/>
          </a:prstGeom>
        </p:spPr>
      </p:pic>
      <p:pic>
        <p:nvPicPr>
          <p:cNvPr id="45" name="Graphic 44" descr="No smoking with solid fill">
            <a:extLst>
              <a:ext uri="{FF2B5EF4-FFF2-40B4-BE49-F238E27FC236}">
                <a16:creationId xmlns:a16="http://schemas.microsoft.com/office/drawing/2014/main" id="{02741C99-FDB0-4207-B6BF-C79A0F11C968}"/>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57091" y="2038165"/>
            <a:ext cx="897604" cy="897604"/>
          </a:xfrm>
          <a:prstGeom prst="rect">
            <a:avLst/>
          </a:prstGeom>
        </p:spPr>
      </p:pic>
      <p:pic>
        <p:nvPicPr>
          <p:cNvPr id="46" name="Graphic 45" descr="Handwashing with solid fill">
            <a:extLst>
              <a:ext uri="{FF2B5EF4-FFF2-40B4-BE49-F238E27FC236}">
                <a16:creationId xmlns:a16="http://schemas.microsoft.com/office/drawing/2014/main" id="{CE73C6B8-D10E-4DD0-A8DC-3D585EC79EA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28502" y="2152217"/>
            <a:ext cx="720000" cy="720000"/>
          </a:xfrm>
          <a:prstGeom prst="rect">
            <a:avLst/>
          </a:prstGeom>
        </p:spPr>
      </p:pic>
      <p:pic>
        <p:nvPicPr>
          <p:cNvPr id="47" name="Graphic 46" descr="Surgical mask with solid fill">
            <a:extLst>
              <a:ext uri="{FF2B5EF4-FFF2-40B4-BE49-F238E27FC236}">
                <a16:creationId xmlns:a16="http://schemas.microsoft.com/office/drawing/2014/main" id="{E6A8C30E-1DB0-44DB-AC6D-6BEA7F0CBCAE}"/>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58490" y="2130458"/>
            <a:ext cx="720000" cy="720000"/>
          </a:xfrm>
          <a:prstGeom prst="rect">
            <a:avLst/>
          </a:prstGeom>
        </p:spPr>
      </p:pic>
      <p:pic>
        <p:nvPicPr>
          <p:cNvPr id="48" name="Graphic 47" descr="Sustainability with solid fill">
            <a:extLst>
              <a:ext uri="{FF2B5EF4-FFF2-40B4-BE49-F238E27FC236}">
                <a16:creationId xmlns:a16="http://schemas.microsoft.com/office/drawing/2014/main" id="{7408EB14-8AB0-4034-A886-C3C6C86866D0}"/>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56178" y="2141200"/>
            <a:ext cx="720000" cy="720000"/>
          </a:xfrm>
          <a:prstGeom prst="rect">
            <a:avLst/>
          </a:prstGeom>
        </p:spPr>
      </p:pic>
      <p:sp>
        <p:nvSpPr>
          <p:cNvPr id="49" name="Rectangle 48" descr="Stopwatch">
            <a:extLst>
              <a:ext uri="{FF2B5EF4-FFF2-40B4-BE49-F238E27FC236}">
                <a16:creationId xmlns:a16="http://schemas.microsoft.com/office/drawing/2014/main" id="{2168AA11-EA45-49E6-BF6D-BFD984FD84D3}"/>
              </a:ext>
            </a:extLst>
          </p:cNvPr>
          <p:cNvSpPr>
            <a:spLocks noChangeAspect="1"/>
          </p:cNvSpPr>
          <p:nvPr userDrawn="1"/>
        </p:nvSpPr>
        <p:spPr>
          <a:xfrm>
            <a:off x="8446601" y="4298996"/>
            <a:ext cx="720000" cy="720000"/>
          </a:xfrm>
          <a:prstGeom prst="rect">
            <a:avLst/>
          </a:prstGeom>
          <a: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50" name="Graphic 49" descr="Graduation cap with solid fill">
            <a:extLst>
              <a:ext uri="{FF2B5EF4-FFF2-40B4-BE49-F238E27FC236}">
                <a16:creationId xmlns:a16="http://schemas.microsoft.com/office/drawing/2014/main" id="{DA9ADA46-5234-46C9-AE03-8CD08A75E0F0}"/>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256178" y="4298996"/>
            <a:ext cx="720000" cy="720000"/>
          </a:xfrm>
          <a:prstGeom prst="rect">
            <a:avLst/>
          </a:prstGeom>
        </p:spPr>
      </p:pic>
      <p:sp>
        <p:nvSpPr>
          <p:cNvPr id="52" name="Title 1">
            <a:extLst>
              <a:ext uri="{FF2B5EF4-FFF2-40B4-BE49-F238E27FC236}">
                <a16:creationId xmlns:a16="http://schemas.microsoft.com/office/drawing/2014/main" id="{B8D924F8-3364-4511-8D3A-29BD32A173AA}"/>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House keeping</a:t>
            </a:r>
            <a:endParaRPr lang="en-GB"/>
          </a:p>
        </p:txBody>
      </p:sp>
    </p:spTree>
    <p:extLst>
      <p:ext uri="{BB962C8B-B14F-4D97-AF65-F5344CB8AC3E}">
        <p14:creationId xmlns:p14="http://schemas.microsoft.com/office/powerpoint/2010/main" val="3983568752"/>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9E40D5C1-2EDA-4C8B-B53B-4B943AE0772B}"/>
              </a:ext>
            </a:extLst>
          </p:cNvPr>
          <p:cNvSpPr txBox="1">
            <a:spLocks/>
          </p:cNvSpPr>
          <p:nvPr userDrawn="1"/>
        </p:nvSpPr>
        <p:spPr>
          <a:xfrm>
            <a:off x="0" y="-11603"/>
            <a:ext cx="9526022" cy="1168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chemeClr val="bg1"/>
                </a:solidFill>
                <a:latin typeface="Open Sans" panose="020B0606030504020204" pitchFamily="34" charset="0"/>
                <a:ea typeface="Open Sans" panose="020B0606030504020204" pitchFamily="34" charset="0"/>
                <a:cs typeface="Open Sans" panose="020B0606030504020204" pitchFamily="34" charset="0"/>
              </a:rPr>
              <a:t>Certificates &amp; Rewards</a:t>
            </a:r>
          </a:p>
        </p:txBody>
      </p:sp>
      <p:sp>
        <p:nvSpPr>
          <p:cNvPr id="53" name="TextBox 52">
            <a:extLst>
              <a:ext uri="{FF2B5EF4-FFF2-40B4-BE49-F238E27FC236}">
                <a16:creationId xmlns:a16="http://schemas.microsoft.com/office/drawing/2014/main" id="{908C8912-87A8-4ACA-9987-665E2F6E305E}"/>
              </a:ext>
            </a:extLst>
          </p:cNvPr>
          <p:cNvSpPr txBox="1"/>
          <p:nvPr userDrawn="1"/>
        </p:nvSpPr>
        <p:spPr>
          <a:xfrm>
            <a:off x="2084334" y="6212776"/>
            <a:ext cx="8023329" cy="400110"/>
          </a:xfrm>
          <a:prstGeom prst="rect">
            <a:avLst/>
          </a:prstGeom>
          <a:noFill/>
        </p:spPr>
        <p:txBody>
          <a:bodyPr wrap="square" lIns="91440" tIns="45720" rIns="91440" bIns="45720" rtlCol="0" anchor="t">
            <a:spAutoFit/>
          </a:bodyPr>
          <a:lstStyle/>
          <a:p>
            <a:pPr algn="ctr"/>
            <a:r>
              <a:rPr lang="en-GB"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Join now and earn rewards: careprofessional.co.uk</a:t>
            </a:r>
          </a:p>
        </p:txBody>
      </p:sp>
      <p:pic>
        <p:nvPicPr>
          <p:cNvPr id="54" name="Picture 53" descr="Logo, company name&#10;&#10;Description automatically generated">
            <a:extLst>
              <a:ext uri="{FF2B5EF4-FFF2-40B4-BE49-F238E27FC236}">
                <a16:creationId xmlns:a16="http://schemas.microsoft.com/office/drawing/2014/main" id="{B9C18991-BF71-4BC7-AD39-B0A4DA3E8C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4226" y="1408026"/>
            <a:ext cx="3166874" cy="1934902"/>
          </a:xfrm>
          <a:prstGeom prst="rect">
            <a:avLst/>
          </a:prstGeom>
        </p:spPr>
      </p:pic>
      <p:sp>
        <p:nvSpPr>
          <p:cNvPr id="58" name="TextBox 57">
            <a:extLst>
              <a:ext uri="{FF2B5EF4-FFF2-40B4-BE49-F238E27FC236}">
                <a16:creationId xmlns:a16="http://schemas.microsoft.com/office/drawing/2014/main" id="{1FC3C0DA-632B-496E-BF2C-154F48E7ADF4}"/>
              </a:ext>
            </a:extLst>
          </p:cNvPr>
          <p:cNvSpPr txBox="1"/>
          <p:nvPr/>
        </p:nvSpPr>
        <p:spPr>
          <a:xfrm>
            <a:off x="8516162" y="3408727"/>
            <a:ext cx="3601927" cy="707886"/>
          </a:xfrm>
          <a:prstGeom prst="rect">
            <a:avLst/>
          </a:prstGeom>
          <a:noFill/>
        </p:spPr>
        <p:txBody>
          <a:bodyPr wrap="square" rtlCol="0">
            <a:spAutoFit/>
          </a:bodyPr>
          <a:lstStyle/>
          <a:p>
            <a:pPr algn="ctr"/>
            <a:r>
              <a:rPr lang="en-GB" sz="2000">
                <a:latin typeface="Open Sans" panose="020B0606030504020204" pitchFamily="34" charset="0"/>
                <a:ea typeface="Open Sans" panose="020B0606030504020204" pitchFamily="34" charset="0"/>
                <a:cs typeface="Open Sans" panose="020B0606030504020204" pitchFamily="34" charset="0"/>
              </a:rPr>
              <a:t>Not yet joined? </a:t>
            </a:r>
          </a:p>
          <a:p>
            <a:pPr algn="ctr"/>
            <a:r>
              <a:rPr lang="en-GB" sz="2000" b="1">
                <a:latin typeface="Open Sans" panose="020B0606030504020204" pitchFamily="34" charset="0"/>
                <a:ea typeface="Open Sans" panose="020B0606030504020204" pitchFamily="34" charset="0"/>
                <a:cs typeface="Open Sans" panose="020B0606030504020204" pitchFamily="34" charset="0"/>
              </a:rPr>
              <a:t>Become an Affiliate today!</a:t>
            </a:r>
          </a:p>
        </p:txBody>
      </p:sp>
      <p:pic>
        <p:nvPicPr>
          <p:cNvPr id="59" name="Picture 2" descr="Cineworld - Wikipedia">
            <a:extLst>
              <a:ext uri="{FF2B5EF4-FFF2-40B4-BE49-F238E27FC236}">
                <a16:creationId xmlns:a16="http://schemas.microsoft.com/office/drawing/2014/main" id="{83B47940-A44C-45C4-8855-3FF108644BE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239" y="1870503"/>
            <a:ext cx="1028571"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B&amp;Q - Wikipedia">
            <a:extLst>
              <a:ext uri="{FF2B5EF4-FFF2-40B4-BE49-F238E27FC236}">
                <a16:creationId xmlns:a16="http://schemas.microsoft.com/office/drawing/2014/main" id="{7F560F75-AA0B-451C-9727-ABC857D0C5F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45702" y="2899377"/>
            <a:ext cx="720000" cy="7168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a:extLst>
              <a:ext uri="{FF2B5EF4-FFF2-40B4-BE49-F238E27FC236}">
                <a16:creationId xmlns:a16="http://schemas.microsoft.com/office/drawing/2014/main" id="{5511D8E5-E9AF-43D4-B421-F84001AC5D3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41544" y="4958298"/>
            <a:ext cx="127962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a:extLst>
              <a:ext uri="{FF2B5EF4-FFF2-40B4-BE49-F238E27FC236}">
                <a16:creationId xmlns:a16="http://schemas.microsoft.com/office/drawing/2014/main" id="{99D71C90-4C18-4560-AD3D-EC6CD31C0D17}"/>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5350234" y="2301544"/>
            <a:ext cx="720000" cy="4397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afe-Nero-Logo-1 - Technical Signs">
            <a:extLst>
              <a:ext uri="{FF2B5EF4-FFF2-40B4-BE49-F238E27FC236}">
                <a16:creationId xmlns:a16="http://schemas.microsoft.com/office/drawing/2014/main" id="{87189362-CA4F-472C-9119-E7334D2FE23E}"/>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0044" t="15221" r="10634" b="16805"/>
          <a:stretch/>
        </p:blipFill>
        <p:spPr bwMode="auto">
          <a:xfrm>
            <a:off x="6750507" y="1825244"/>
            <a:ext cx="1080000" cy="5553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a:extLst>
              <a:ext uri="{FF2B5EF4-FFF2-40B4-BE49-F238E27FC236}">
                <a16:creationId xmlns:a16="http://schemas.microsoft.com/office/drawing/2014/main" id="{B7A3A527-12A0-4D74-8ABC-436C82355E3F}"/>
              </a:ext>
            </a:extLst>
          </p:cNvPr>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34141" b="34481"/>
          <a:stretch/>
        </p:blipFill>
        <p:spPr bwMode="auto">
          <a:xfrm>
            <a:off x="1672500" y="1625351"/>
            <a:ext cx="2067978" cy="36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Download Halfords Logo in SVG Vector or PNG File Format - Logo.wine">
            <a:extLst>
              <a:ext uri="{FF2B5EF4-FFF2-40B4-BE49-F238E27FC236}">
                <a16:creationId xmlns:a16="http://schemas.microsoft.com/office/drawing/2014/main" id="{892C1DAE-85BA-4979-B4AB-66889BC8A721}"/>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11238" t="36125" r="11105" b="35702"/>
          <a:stretch/>
        </p:blipFill>
        <p:spPr bwMode="auto">
          <a:xfrm>
            <a:off x="618021" y="5212786"/>
            <a:ext cx="14912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RED Driving School Official Page - Home | Facebook">
            <a:extLst>
              <a:ext uri="{FF2B5EF4-FFF2-40B4-BE49-F238E27FC236}">
                <a16:creationId xmlns:a16="http://schemas.microsoft.com/office/drawing/2014/main" id="{42AB4507-2A2C-40C9-8A05-19B25DF0005C}"/>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a:off x="3587722" y="4471196"/>
            <a:ext cx="1153695"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a:extLst>
              <a:ext uri="{FF2B5EF4-FFF2-40B4-BE49-F238E27FC236}">
                <a16:creationId xmlns:a16="http://schemas.microsoft.com/office/drawing/2014/main" id="{20F7E878-355D-4D16-8D46-030D9A0F8C5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770" y="3755226"/>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a:extLst>
              <a:ext uri="{FF2B5EF4-FFF2-40B4-BE49-F238E27FC236}">
                <a16:creationId xmlns:a16="http://schemas.microsoft.com/office/drawing/2014/main" id="{39ED09CB-E541-4F80-83CB-CE7F27D0715E}"/>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096664" y="4317128"/>
            <a:ext cx="19262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Sainsbury's logo and symbol, meaning, history, PNG">
            <a:extLst>
              <a:ext uri="{FF2B5EF4-FFF2-40B4-BE49-F238E27FC236}">
                <a16:creationId xmlns:a16="http://schemas.microsoft.com/office/drawing/2014/main" id="{359E2215-9AB1-4998-BD77-221482BBB4EB}"/>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19760" b="44176"/>
          <a:stretch/>
        </p:blipFill>
        <p:spPr bwMode="auto">
          <a:xfrm>
            <a:off x="6421165" y="2652304"/>
            <a:ext cx="1800000" cy="363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descr="Alton Towers Resort | Logopedia | Fandom">
            <a:extLst>
              <a:ext uri="{FF2B5EF4-FFF2-40B4-BE49-F238E27FC236}">
                <a16:creationId xmlns:a16="http://schemas.microsoft.com/office/drawing/2014/main" id="{95A34AB8-D3AF-4ACB-8D79-2D2259FAFB0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51546" y="3657421"/>
            <a:ext cx="1080000" cy="9620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descr="WH Smith - The Howard Centre">
            <a:extLst>
              <a:ext uri="{FF2B5EF4-FFF2-40B4-BE49-F238E27FC236}">
                <a16:creationId xmlns:a16="http://schemas.microsoft.com/office/drawing/2014/main" id="{AAA0002C-1056-4628-8DBD-7023C12C813B}"/>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t="39204" b="36769"/>
          <a:stretch/>
        </p:blipFill>
        <p:spPr bwMode="auto">
          <a:xfrm>
            <a:off x="4872969" y="5355802"/>
            <a:ext cx="1498352" cy="36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descr="The Co-operative brand - Wikipedia">
            <a:extLst>
              <a:ext uri="{FF2B5EF4-FFF2-40B4-BE49-F238E27FC236}">
                <a16:creationId xmlns:a16="http://schemas.microsoft.com/office/drawing/2014/main" id="{69FD84D4-1D10-4371-95C2-0086D9B6422C}"/>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470385" y="4854115"/>
            <a:ext cx="720000" cy="76294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descr="Chiquito's Restaurant Review | Liverpool Noise">
            <a:extLst>
              <a:ext uri="{FF2B5EF4-FFF2-40B4-BE49-F238E27FC236}">
                <a16:creationId xmlns:a16="http://schemas.microsoft.com/office/drawing/2014/main" id="{0A5E339F-5D04-45C1-AD74-86532363132E}"/>
              </a:ext>
            </a:extLst>
          </p:cNvPr>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a:off x="1651767" y="2413643"/>
            <a:ext cx="1080000" cy="5918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2" descr="ODEON becomes UK's first Cinema chain to acknowledge Access Card – Access  Card">
            <a:extLst>
              <a:ext uri="{FF2B5EF4-FFF2-40B4-BE49-F238E27FC236}">
                <a16:creationId xmlns:a16="http://schemas.microsoft.com/office/drawing/2014/main" id="{CC08F7B8-6AF4-43DE-B7E6-DB1762AC011D}"/>
              </a:ext>
            </a:extLst>
          </p:cNvPr>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l="12983" r="11669"/>
          <a:stretch/>
        </p:blipFill>
        <p:spPr bwMode="auto">
          <a:xfrm>
            <a:off x="3393434" y="3957128"/>
            <a:ext cx="108506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4" descr="John Lewis logo vector - Download logo John Lewis vector">
            <a:extLst>
              <a:ext uri="{FF2B5EF4-FFF2-40B4-BE49-F238E27FC236}">
                <a16:creationId xmlns:a16="http://schemas.microsoft.com/office/drawing/2014/main" id="{2DF852DA-A9FA-42C8-96B2-01BE5BD548E8}"/>
              </a:ext>
            </a:extLst>
          </p:cNvPr>
          <p:cNvPicPr>
            <a:picLocks noChangeAspect="1" noChangeArrowheads="1"/>
          </p:cNvPicPr>
          <p:nvPr userDrawn="1"/>
        </p:nvPicPr>
        <p:blipFill rotWithShape="1">
          <a:blip r:embed="rId19" cstate="print">
            <a:extLst>
              <a:ext uri="{28A0092B-C50C-407E-A947-70E740481C1C}">
                <a14:useLocalDpi xmlns:a14="http://schemas.microsoft.com/office/drawing/2010/main" val="0"/>
              </a:ext>
            </a:extLst>
          </a:blip>
          <a:srcRect t="35911" b="36088"/>
          <a:stretch/>
        </p:blipFill>
        <p:spPr bwMode="auto">
          <a:xfrm>
            <a:off x="4418011" y="2987323"/>
            <a:ext cx="1440000" cy="403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6" descr="M&amp;S Cwmbran looks set to close | South Wales Argus">
            <a:extLst>
              <a:ext uri="{FF2B5EF4-FFF2-40B4-BE49-F238E27FC236}">
                <a16:creationId xmlns:a16="http://schemas.microsoft.com/office/drawing/2014/main" id="{0EF1145B-B096-4FFA-8646-C65761D8A139}"/>
              </a:ext>
            </a:extLst>
          </p:cNvPr>
          <p:cNvPicPr>
            <a:picLocks noChangeAspect="1" noChangeArrowheads="1"/>
          </p:cNvPicPr>
          <p:nvPr userDrawn="1"/>
        </p:nvPicPr>
        <p:blipFill rotWithShape="1">
          <a:blip r:embed="rId20" cstate="print">
            <a:alphaModFix/>
            <a:extLst>
              <a:ext uri="{BEBA8EAE-BF5A-486C-A8C5-ECC9F3942E4B}">
                <a14:imgProps xmlns:a14="http://schemas.microsoft.com/office/drawing/2010/main">
                  <a14:imgLayer r:embed="rId21">
                    <a14:imgEffect>
                      <a14:brightnessContrast contrast="-50000"/>
                    </a14:imgEffect>
                  </a14:imgLayer>
                </a14:imgProps>
              </a:ext>
              <a:ext uri="{28A0092B-C50C-407E-A947-70E740481C1C}">
                <a14:useLocalDpi xmlns:a14="http://schemas.microsoft.com/office/drawing/2010/main" val="0"/>
              </a:ext>
            </a:extLst>
          </a:blip>
          <a:srcRect/>
          <a:stretch/>
        </p:blipFill>
        <p:spPr bwMode="auto">
          <a:xfrm>
            <a:off x="6763050" y="3422568"/>
            <a:ext cx="1080000" cy="46389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8" descr="Ernest Jones - Home | Facebook">
            <a:extLst>
              <a:ext uri="{FF2B5EF4-FFF2-40B4-BE49-F238E27FC236}">
                <a16:creationId xmlns:a16="http://schemas.microsoft.com/office/drawing/2014/main" id="{F3FFA5E2-79E2-4F42-B95C-0301F9872D5D}"/>
              </a:ext>
            </a:extLst>
          </p:cNvPr>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t="43431" b="44048"/>
          <a:stretch/>
        </p:blipFill>
        <p:spPr bwMode="auto">
          <a:xfrm>
            <a:off x="49357" y="3146393"/>
            <a:ext cx="2874890" cy="360000"/>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9D0E7D97-70DA-4DF7-858F-6DB27792C7C4}"/>
              </a:ext>
            </a:extLst>
          </p:cNvPr>
          <p:cNvSpPr txBox="1"/>
          <p:nvPr userDrawn="1"/>
        </p:nvSpPr>
        <p:spPr>
          <a:xfrm>
            <a:off x="6651187" y="5527641"/>
            <a:ext cx="2737059" cy="400110"/>
          </a:xfrm>
          <a:prstGeom prst="rect">
            <a:avLst/>
          </a:prstGeom>
          <a:noFill/>
        </p:spPr>
        <p:txBody>
          <a:bodyPr wrap="square" rtlCol="0">
            <a:spAutoFit/>
          </a:bodyPr>
          <a:lstStyle/>
          <a:p>
            <a:r>
              <a:rPr lang="en-GB" sz="2000" i="1">
                <a:solidFill>
                  <a:srgbClr val="F26627"/>
                </a:solidFill>
                <a:latin typeface="Open Sans" panose="020B0606030504020204" pitchFamily="34" charset="0"/>
                <a:ea typeface="Open Sans" panose="020B0606030504020204" pitchFamily="34" charset="0"/>
                <a:cs typeface="Open Sans" panose="020B0606030504020204" pitchFamily="34" charset="0"/>
              </a:rPr>
              <a:t>and so many more…</a:t>
            </a:r>
          </a:p>
        </p:txBody>
      </p:sp>
      <p:pic>
        <p:nvPicPr>
          <p:cNvPr id="79" name="Picture 2" descr="Morrisons Logo, history, meaning, symbol, PNG">
            <a:extLst>
              <a:ext uri="{FF2B5EF4-FFF2-40B4-BE49-F238E27FC236}">
                <a16:creationId xmlns:a16="http://schemas.microsoft.com/office/drawing/2014/main" id="{A90DD24A-4AD2-4754-B071-218B72486135}"/>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l="19270" r="20193"/>
          <a:stretch/>
        </p:blipFill>
        <p:spPr bwMode="auto">
          <a:xfrm>
            <a:off x="4031245" y="1652348"/>
            <a:ext cx="1080000" cy="99904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0" name="Picture 4" descr="Why Sainsbury's, Tesco and Asda logos are certain colours - CoventryLive">
            <a:extLst>
              <a:ext uri="{FF2B5EF4-FFF2-40B4-BE49-F238E27FC236}">
                <a16:creationId xmlns:a16="http://schemas.microsoft.com/office/drawing/2014/main" id="{39E9C32E-3FA0-41BB-ACA4-3FEE7150B350}"/>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763011" y="3593700"/>
            <a:ext cx="168803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ineworld - Wikipedia">
            <a:extLst>
              <a:ext uri="{FF2B5EF4-FFF2-40B4-BE49-F238E27FC236}">
                <a16:creationId xmlns:a16="http://schemas.microsoft.com/office/drawing/2014/main" id="{14A927BE-B1C5-4064-B0A1-E7E396C1EE6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587" y="1868165"/>
            <a:ext cx="1028571"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F9873B96-DB1D-4280-B3AC-1A7F51CFEDE4}"/>
              </a:ext>
            </a:extLst>
          </p:cNvPr>
          <p:cNvGrpSpPr>
            <a:grpSpLocks noChangeAspect="1"/>
          </p:cNvGrpSpPr>
          <p:nvPr userDrawn="1"/>
        </p:nvGrpSpPr>
        <p:grpSpPr>
          <a:xfrm>
            <a:off x="9903981" y="4163522"/>
            <a:ext cx="779115" cy="972000"/>
            <a:chOff x="5646000" y="5555187"/>
            <a:chExt cx="900000" cy="1122813"/>
          </a:xfrm>
        </p:grpSpPr>
        <p:pic>
          <p:nvPicPr>
            <p:cNvPr id="33" name="Picture 32" descr="Text&#10;&#10;Description automatically generated with low confidence">
              <a:extLst>
                <a:ext uri="{FF2B5EF4-FFF2-40B4-BE49-F238E27FC236}">
                  <a16:creationId xmlns:a16="http://schemas.microsoft.com/office/drawing/2014/main" id="{272BA2F1-0240-4ADD-B1C2-EE9152FFCE40}"/>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34" name="Picture 33">
              <a:extLst>
                <a:ext uri="{FF2B5EF4-FFF2-40B4-BE49-F238E27FC236}">
                  <a16:creationId xmlns:a16="http://schemas.microsoft.com/office/drawing/2014/main" id="{977903CE-2854-4970-AFFE-248DB1751249}"/>
                </a:ext>
              </a:extLst>
            </p:cNvPr>
            <p:cNvPicPr>
              <a:picLocks noChangeAspect="1"/>
            </p:cNvPicPr>
            <p:nvPr/>
          </p:nvPicPr>
          <p:blipFill rotWithShape="1">
            <a:blip r:embed="rId26">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2233278642"/>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1F5319-92CA-45FC-905B-0F470A280E11}"/>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8" name="Oval 7">
            <a:extLst>
              <a:ext uri="{FF2B5EF4-FFF2-40B4-BE49-F238E27FC236}">
                <a16:creationId xmlns:a16="http://schemas.microsoft.com/office/drawing/2014/main" id="{3B6C69A6-D645-4D1B-8B3D-1BFE497C822A}"/>
              </a:ext>
            </a:extLst>
          </p:cNvPr>
          <p:cNvSpPr>
            <a:spLocks noChangeAspect="1"/>
          </p:cNvSpPr>
          <p:nvPr userDrawn="1"/>
        </p:nvSpPr>
        <p:spPr>
          <a:xfrm>
            <a:off x="1067276" y="1922370"/>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Freeform: Shape 8">
            <a:extLst>
              <a:ext uri="{FF2B5EF4-FFF2-40B4-BE49-F238E27FC236}">
                <a16:creationId xmlns:a16="http://schemas.microsoft.com/office/drawing/2014/main" id="{45B7C238-28D4-4076-8448-48D95B3ABE3A}"/>
              </a:ext>
            </a:extLst>
          </p:cNvPr>
          <p:cNvSpPr/>
          <p:nvPr userDrawn="1"/>
        </p:nvSpPr>
        <p:spPr>
          <a:xfrm>
            <a:off x="2326346" y="1922370"/>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Coursework completion timeframes</a:t>
            </a:r>
            <a:endParaRPr lang="en-US" sz="1800" b="1" kern="1200"/>
          </a:p>
        </p:txBody>
      </p:sp>
      <p:sp>
        <p:nvSpPr>
          <p:cNvPr id="10" name="Oval 9">
            <a:extLst>
              <a:ext uri="{FF2B5EF4-FFF2-40B4-BE49-F238E27FC236}">
                <a16:creationId xmlns:a16="http://schemas.microsoft.com/office/drawing/2014/main" id="{2D8351AC-B320-4E4C-8634-B71A07C847D2}"/>
              </a:ext>
            </a:extLst>
          </p:cNvPr>
          <p:cNvSpPr>
            <a:spLocks noChangeAspect="1"/>
          </p:cNvSpPr>
          <p:nvPr userDrawn="1"/>
        </p:nvSpPr>
        <p:spPr>
          <a:xfrm>
            <a:off x="6104356" y="192018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1" name="Freeform: Shape 10">
            <a:extLst>
              <a:ext uri="{FF2B5EF4-FFF2-40B4-BE49-F238E27FC236}">
                <a16:creationId xmlns:a16="http://schemas.microsoft.com/office/drawing/2014/main" id="{066CD84E-3C88-4738-B468-6B807F1EE17F}"/>
              </a:ext>
            </a:extLst>
          </p:cNvPr>
          <p:cNvSpPr/>
          <p:nvPr userDrawn="1"/>
        </p:nvSpPr>
        <p:spPr>
          <a:xfrm>
            <a:off x="7364356" y="1903722"/>
            <a:ext cx="4648612"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Pay attention to what the questions are asking. Pay particular attention to the verb, and use the tools available e.g. spellchecker</a:t>
            </a:r>
            <a:endParaRPr lang="en-US" sz="1800" b="1" kern="1200"/>
          </a:p>
        </p:txBody>
      </p:sp>
      <p:sp>
        <p:nvSpPr>
          <p:cNvPr id="12" name="Oval 11">
            <a:extLst>
              <a:ext uri="{FF2B5EF4-FFF2-40B4-BE49-F238E27FC236}">
                <a16:creationId xmlns:a16="http://schemas.microsoft.com/office/drawing/2014/main" id="{F6562436-DE5F-493E-97E0-F6D4CFDFDCB3}"/>
              </a:ext>
            </a:extLst>
          </p:cNvPr>
          <p:cNvSpPr>
            <a:spLocks noChangeAspect="1"/>
          </p:cNvSpPr>
          <p:nvPr userDrawn="1"/>
        </p:nvSpPr>
        <p:spPr>
          <a:xfrm>
            <a:off x="1070393" y="3441541"/>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3" name="Rectangle 12" descr="Pencil">
            <a:extLst>
              <a:ext uri="{FF2B5EF4-FFF2-40B4-BE49-F238E27FC236}">
                <a16:creationId xmlns:a16="http://schemas.microsoft.com/office/drawing/2014/main" id="{22ACB800-F817-4D0B-A904-977907B681B4}"/>
              </a:ext>
            </a:extLst>
          </p:cNvPr>
          <p:cNvSpPr>
            <a:spLocks noChangeAspect="1"/>
          </p:cNvSpPr>
          <p:nvPr userDrawn="1"/>
        </p:nvSpPr>
        <p:spPr>
          <a:xfrm>
            <a:off x="1267583" y="3638732"/>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E35C1354-DC28-4E7D-9626-25CDF3CBDE37}"/>
              </a:ext>
            </a:extLst>
          </p:cNvPr>
          <p:cNvSpPr/>
          <p:nvPr userDrawn="1"/>
        </p:nvSpPr>
        <p:spPr>
          <a:xfrm>
            <a:off x="2326345" y="3441541"/>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Write in full sentences to show your full knowledge and understanding.</a:t>
            </a:r>
            <a:endParaRPr lang="en-US" sz="1800" b="1" kern="1200"/>
          </a:p>
        </p:txBody>
      </p:sp>
      <p:sp>
        <p:nvSpPr>
          <p:cNvPr id="15" name="Oval 14">
            <a:extLst>
              <a:ext uri="{FF2B5EF4-FFF2-40B4-BE49-F238E27FC236}">
                <a16:creationId xmlns:a16="http://schemas.microsoft.com/office/drawing/2014/main" id="{B28AB66E-5659-44AD-A4A6-D03D639B4304}"/>
              </a:ext>
            </a:extLst>
          </p:cNvPr>
          <p:cNvSpPr>
            <a:spLocks noChangeAspect="1"/>
          </p:cNvSpPr>
          <p:nvPr userDrawn="1"/>
        </p:nvSpPr>
        <p:spPr>
          <a:xfrm>
            <a:off x="6119251" y="3463907"/>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6" name="Rectangle 15" descr="Open Folder">
            <a:extLst>
              <a:ext uri="{FF2B5EF4-FFF2-40B4-BE49-F238E27FC236}">
                <a16:creationId xmlns:a16="http://schemas.microsoft.com/office/drawing/2014/main" id="{36B124B6-A42F-4DD1-BF4E-A9DA60DEADBE}"/>
              </a:ext>
            </a:extLst>
          </p:cNvPr>
          <p:cNvSpPr>
            <a:spLocks noChangeAspect="1"/>
          </p:cNvSpPr>
          <p:nvPr userDrawn="1"/>
        </p:nvSpPr>
        <p:spPr>
          <a:xfrm>
            <a:off x="6314429" y="3661098"/>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06E68BDF-9299-4F33-95B7-C2991B15D8C6}"/>
              </a:ext>
            </a:extLst>
          </p:cNvPr>
          <p:cNvSpPr/>
          <p:nvPr userDrawn="1"/>
        </p:nvSpPr>
        <p:spPr>
          <a:xfrm>
            <a:off x="7364356" y="3463907"/>
            <a:ext cx="462554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Introduction to OneFile  </a:t>
            </a:r>
            <a:endParaRPr lang="en-US" sz="1800" b="1" kern="1200"/>
          </a:p>
        </p:txBody>
      </p:sp>
      <p:sp>
        <p:nvSpPr>
          <p:cNvPr id="18" name="Oval 17">
            <a:extLst>
              <a:ext uri="{FF2B5EF4-FFF2-40B4-BE49-F238E27FC236}">
                <a16:creationId xmlns:a16="http://schemas.microsoft.com/office/drawing/2014/main" id="{76C89B0F-CEB2-4EE2-84E0-B909222133C4}"/>
              </a:ext>
            </a:extLst>
          </p:cNvPr>
          <p:cNvSpPr>
            <a:spLocks noChangeAspect="1"/>
          </p:cNvSpPr>
          <p:nvPr userDrawn="1"/>
        </p:nvSpPr>
        <p:spPr>
          <a:xfrm>
            <a:off x="1072404" y="4957651"/>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9" name="Rectangle 18" descr="Document">
            <a:extLst>
              <a:ext uri="{FF2B5EF4-FFF2-40B4-BE49-F238E27FC236}">
                <a16:creationId xmlns:a16="http://schemas.microsoft.com/office/drawing/2014/main" id="{568B1111-318C-4EED-9F80-DB04ADAC34C0}"/>
              </a:ext>
            </a:extLst>
          </p:cNvPr>
          <p:cNvSpPr>
            <a:spLocks noChangeAspect="1"/>
          </p:cNvSpPr>
          <p:nvPr userDrawn="1"/>
        </p:nvSpPr>
        <p:spPr>
          <a:xfrm>
            <a:off x="1267582" y="5154842"/>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FACD06CD-4BB9-4E39-9E50-6FB374542F6A}"/>
              </a:ext>
            </a:extLst>
          </p:cNvPr>
          <p:cNvSpPr/>
          <p:nvPr userDrawn="1"/>
        </p:nvSpPr>
        <p:spPr>
          <a:xfrm>
            <a:off x="2323443" y="4957651"/>
            <a:ext cx="3720575"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Submission of coursework</a:t>
            </a:r>
            <a:endParaRPr lang="en-US" sz="1800" b="1" kern="1200"/>
          </a:p>
        </p:txBody>
      </p:sp>
      <p:sp>
        <p:nvSpPr>
          <p:cNvPr id="21" name="Oval 20">
            <a:extLst>
              <a:ext uri="{FF2B5EF4-FFF2-40B4-BE49-F238E27FC236}">
                <a16:creationId xmlns:a16="http://schemas.microsoft.com/office/drawing/2014/main" id="{D67281D5-B01A-4F40-89AD-9FA58DA2A80A}"/>
              </a:ext>
            </a:extLst>
          </p:cNvPr>
          <p:cNvSpPr>
            <a:spLocks noChangeAspect="1"/>
          </p:cNvSpPr>
          <p:nvPr userDrawn="1"/>
        </p:nvSpPr>
        <p:spPr>
          <a:xfrm>
            <a:off x="6096000" y="4957651"/>
            <a:ext cx="1080000" cy="1080000"/>
          </a:xfrm>
          <a:prstGeom prst="ellipse">
            <a:avLst/>
          </a:prstGeom>
          <a:solidFill>
            <a:srgbClr val="00B0F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2" name="Rectangle 21" descr="Diploma">
            <a:extLst>
              <a:ext uri="{FF2B5EF4-FFF2-40B4-BE49-F238E27FC236}">
                <a16:creationId xmlns:a16="http://schemas.microsoft.com/office/drawing/2014/main" id="{E6C63818-B271-4225-B10D-56584E74443E}"/>
              </a:ext>
            </a:extLst>
          </p:cNvPr>
          <p:cNvSpPr>
            <a:spLocks noChangeAspect="1"/>
          </p:cNvSpPr>
          <p:nvPr userDrawn="1"/>
        </p:nvSpPr>
        <p:spPr>
          <a:xfrm>
            <a:off x="6293190" y="5154842"/>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2B79ECF8-9B21-4A3B-A893-46D99B6FD81E}"/>
              </a:ext>
            </a:extLst>
          </p:cNvPr>
          <p:cNvSpPr/>
          <p:nvPr userDrawn="1"/>
        </p:nvSpPr>
        <p:spPr>
          <a:xfrm>
            <a:off x="7364356" y="4957651"/>
            <a:ext cx="457982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Assessment, Quality Assurance </a:t>
            </a:r>
            <a:r>
              <a:rPr lang="en-GB" b="1"/>
              <a:t>&amp;</a:t>
            </a:r>
            <a:r>
              <a:rPr lang="en-GB" sz="1800" b="1" kern="1200"/>
              <a:t> certification</a:t>
            </a:r>
            <a:endParaRPr lang="en-US" sz="1800" b="1" kern="1200"/>
          </a:p>
        </p:txBody>
      </p:sp>
      <p:pic>
        <p:nvPicPr>
          <p:cNvPr id="24" name="Graphic 23" descr="Stopwatch 75% with solid fill">
            <a:extLst>
              <a:ext uri="{FF2B5EF4-FFF2-40B4-BE49-F238E27FC236}">
                <a16:creationId xmlns:a16="http://schemas.microsoft.com/office/drawing/2014/main" id="{13975ACC-D9B2-4865-BC53-E3BB08F758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7276" y="1922370"/>
            <a:ext cx="1080000" cy="1080000"/>
          </a:xfrm>
          <a:prstGeom prst="rect">
            <a:avLst/>
          </a:prstGeom>
        </p:spPr>
      </p:pic>
      <p:pic>
        <p:nvPicPr>
          <p:cNvPr id="25" name="Graphic 24" descr="Magnifying glass with solid fill">
            <a:extLst>
              <a:ext uri="{FF2B5EF4-FFF2-40B4-BE49-F238E27FC236}">
                <a16:creationId xmlns:a16="http://schemas.microsoft.com/office/drawing/2014/main" id="{6C36D105-AB5E-4DA0-8AFB-5BA3E8F654A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4356" y="2100185"/>
            <a:ext cx="720000" cy="720000"/>
          </a:xfrm>
          <a:prstGeom prst="rect">
            <a:avLst/>
          </a:prstGeom>
        </p:spPr>
      </p:pic>
      <p:sp>
        <p:nvSpPr>
          <p:cNvPr id="26" name="Title 1">
            <a:extLst>
              <a:ext uri="{FF2B5EF4-FFF2-40B4-BE49-F238E27FC236}">
                <a16:creationId xmlns:a16="http://schemas.microsoft.com/office/drawing/2014/main" id="{D2972A85-78DD-413D-99AE-DA35AC42807B}"/>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Qualification expectations</a:t>
            </a:r>
            <a:endParaRPr lang="en-GB"/>
          </a:p>
        </p:txBody>
      </p:sp>
    </p:spTree>
    <p:extLst>
      <p:ext uri="{BB962C8B-B14F-4D97-AF65-F5344CB8AC3E}">
        <p14:creationId xmlns:p14="http://schemas.microsoft.com/office/powerpoint/2010/main" val="3768903243"/>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FE48411-86A4-4EF9-9ADA-B8B71D9EF8FA}"/>
              </a:ext>
            </a:extLst>
          </p:cNvPr>
          <p:cNvSpPr>
            <a:spLocks noChangeAspect="1"/>
          </p:cNvSpPr>
          <p:nvPr userDrawn="1"/>
        </p:nvSpPr>
        <p:spPr>
          <a:xfrm>
            <a:off x="9356770" y="244412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4" name="Rectangle 3" descr="Pencil">
            <a:extLst>
              <a:ext uri="{FF2B5EF4-FFF2-40B4-BE49-F238E27FC236}">
                <a16:creationId xmlns:a16="http://schemas.microsoft.com/office/drawing/2014/main" id="{554C41DF-A140-4C46-91C1-C79B5F843BA2}"/>
              </a:ext>
            </a:extLst>
          </p:cNvPr>
          <p:cNvSpPr>
            <a:spLocks noChangeAspect="1"/>
          </p:cNvSpPr>
          <p:nvPr userDrawn="1"/>
        </p:nvSpPr>
        <p:spPr>
          <a:xfrm>
            <a:off x="9526261" y="2622905"/>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C0795765-1E75-40D1-B2C5-F03C702720E9}"/>
              </a:ext>
            </a:extLst>
          </p:cNvPr>
          <p:cNvSpPr>
            <a:spLocks noChangeAspect="1"/>
          </p:cNvSpPr>
          <p:nvPr userDrawn="1"/>
        </p:nvSpPr>
        <p:spPr>
          <a:xfrm>
            <a:off x="1755229" y="3270459"/>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6" name="Rectangle 5" descr="Open Folder">
            <a:extLst>
              <a:ext uri="{FF2B5EF4-FFF2-40B4-BE49-F238E27FC236}">
                <a16:creationId xmlns:a16="http://schemas.microsoft.com/office/drawing/2014/main" id="{2D0BDB15-471E-49AD-9FE1-0DB2ED4E2528}"/>
              </a:ext>
            </a:extLst>
          </p:cNvPr>
          <p:cNvSpPr>
            <a:spLocks noChangeAspect="1"/>
          </p:cNvSpPr>
          <p:nvPr userDrawn="1"/>
        </p:nvSpPr>
        <p:spPr>
          <a:xfrm>
            <a:off x="1955179" y="343571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Oval 6">
            <a:extLst>
              <a:ext uri="{FF2B5EF4-FFF2-40B4-BE49-F238E27FC236}">
                <a16:creationId xmlns:a16="http://schemas.microsoft.com/office/drawing/2014/main" id="{AECB19C4-AA2A-4569-AB56-94A96503139F}"/>
              </a:ext>
            </a:extLst>
          </p:cNvPr>
          <p:cNvSpPr>
            <a:spLocks noChangeAspect="1"/>
          </p:cNvSpPr>
          <p:nvPr userDrawn="1"/>
        </p:nvSpPr>
        <p:spPr>
          <a:xfrm>
            <a:off x="9331615" y="4155714"/>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8" name="Rectangle 7" descr="Document">
            <a:extLst>
              <a:ext uri="{FF2B5EF4-FFF2-40B4-BE49-F238E27FC236}">
                <a16:creationId xmlns:a16="http://schemas.microsoft.com/office/drawing/2014/main" id="{F48E2F96-C077-448E-9ED8-8A77DF2E4B58}"/>
              </a:ext>
            </a:extLst>
          </p:cNvPr>
          <p:cNvSpPr>
            <a:spLocks noChangeAspect="1"/>
          </p:cNvSpPr>
          <p:nvPr userDrawn="1"/>
        </p:nvSpPr>
        <p:spPr>
          <a:xfrm>
            <a:off x="9522124" y="4325331"/>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D0B22E13-376E-4855-8F9F-4B05B3EF2D14}"/>
              </a:ext>
            </a:extLst>
          </p:cNvPr>
          <p:cNvSpPr>
            <a:spLocks noChangeAspect="1"/>
          </p:cNvSpPr>
          <p:nvPr userDrawn="1"/>
        </p:nvSpPr>
        <p:spPr>
          <a:xfrm>
            <a:off x="1753988" y="4938962"/>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0" name="Rectangle 9" descr="Chat">
            <a:extLst>
              <a:ext uri="{FF2B5EF4-FFF2-40B4-BE49-F238E27FC236}">
                <a16:creationId xmlns:a16="http://schemas.microsoft.com/office/drawing/2014/main" id="{DFFEBEEC-23B4-44B8-AF02-E97518BB9054}"/>
              </a:ext>
            </a:extLst>
          </p:cNvPr>
          <p:cNvSpPr>
            <a:spLocks noChangeAspect="1"/>
          </p:cNvSpPr>
          <p:nvPr userDrawn="1"/>
        </p:nvSpPr>
        <p:spPr>
          <a:xfrm>
            <a:off x="1933988" y="5100566"/>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7C91D440-CE63-4980-8FD2-9EC876DD5BB3}"/>
              </a:ext>
            </a:extLst>
          </p:cNvPr>
          <p:cNvSpPr txBox="1"/>
          <p:nvPr userDrawn="1"/>
        </p:nvSpPr>
        <p:spPr>
          <a:xfrm>
            <a:off x="3588043" y="2631777"/>
            <a:ext cx="5602013" cy="646331"/>
          </a:xfrm>
          <a:prstGeom prst="rect">
            <a:avLst/>
          </a:prstGeom>
          <a:noFill/>
        </p:spPr>
        <p:txBody>
          <a:bodyPr wrap="square" rtlCol="0">
            <a:spAutoFit/>
          </a:bodyPr>
          <a:lstStyle/>
          <a:p>
            <a:pPr algn="r"/>
            <a:r>
              <a:rPr lang="en-GB" b="1" kern="1200"/>
              <a:t>Assignments must be your own, and in your own words. If you can find answers on the internet, so can we!</a:t>
            </a:r>
            <a:endParaRPr lang="en-US" b="1" kern="1200"/>
          </a:p>
        </p:txBody>
      </p:sp>
      <p:sp>
        <p:nvSpPr>
          <p:cNvPr id="12" name="TextBox 11">
            <a:extLst>
              <a:ext uri="{FF2B5EF4-FFF2-40B4-BE49-F238E27FC236}">
                <a16:creationId xmlns:a16="http://schemas.microsoft.com/office/drawing/2014/main" id="{393ACC96-4FB2-4E44-91DB-AA630CFA03F8}"/>
              </a:ext>
            </a:extLst>
          </p:cNvPr>
          <p:cNvSpPr txBox="1"/>
          <p:nvPr userDrawn="1"/>
        </p:nvSpPr>
        <p:spPr>
          <a:xfrm>
            <a:off x="2893087" y="1828596"/>
            <a:ext cx="7462344" cy="646331"/>
          </a:xfrm>
          <a:prstGeom prst="rect">
            <a:avLst/>
          </a:prstGeom>
          <a:noFill/>
        </p:spPr>
        <p:txBody>
          <a:bodyPr wrap="square" rtlCol="0">
            <a:spAutoFit/>
          </a:bodyPr>
          <a:lstStyle/>
          <a:p>
            <a:r>
              <a:rPr lang="en-GB" b="1" kern="1200"/>
              <a:t>We have a responsibility to ensure certificates are only awarded to those who have evidenced their knowledge and/or skills to the required standard</a:t>
            </a:r>
            <a:endParaRPr lang="en-US" b="1" kern="1200"/>
          </a:p>
        </p:txBody>
      </p:sp>
      <p:sp>
        <p:nvSpPr>
          <p:cNvPr id="13" name="TextBox 12">
            <a:extLst>
              <a:ext uri="{FF2B5EF4-FFF2-40B4-BE49-F238E27FC236}">
                <a16:creationId xmlns:a16="http://schemas.microsoft.com/office/drawing/2014/main" id="{5907B954-42B8-4007-824A-B8842F2355B1}"/>
              </a:ext>
            </a:extLst>
          </p:cNvPr>
          <p:cNvSpPr txBox="1"/>
          <p:nvPr userDrawn="1"/>
        </p:nvSpPr>
        <p:spPr>
          <a:xfrm>
            <a:off x="2893087" y="3448704"/>
            <a:ext cx="7231115" cy="646331"/>
          </a:xfrm>
          <a:prstGeom prst="rect">
            <a:avLst/>
          </a:prstGeom>
          <a:noFill/>
        </p:spPr>
        <p:txBody>
          <a:bodyPr wrap="square" rtlCol="0">
            <a:spAutoFit/>
          </a:bodyPr>
          <a:lstStyle/>
          <a:p>
            <a:r>
              <a:rPr lang="en-GB" b="1" kern="1200"/>
              <a:t>Research is a value learning tool. Show us what you have learned by writing in your own words, remembering to reference your source.</a:t>
            </a:r>
            <a:endParaRPr lang="en-US" b="1" kern="1200"/>
          </a:p>
        </p:txBody>
      </p:sp>
      <p:sp>
        <p:nvSpPr>
          <p:cNvPr id="14" name="TextBox 13">
            <a:extLst>
              <a:ext uri="{FF2B5EF4-FFF2-40B4-BE49-F238E27FC236}">
                <a16:creationId xmlns:a16="http://schemas.microsoft.com/office/drawing/2014/main" id="{C50FA759-7CAB-4291-B191-A2D4B95EC93A}"/>
              </a:ext>
            </a:extLst>
          </p:cNvPr>
          <p:cNvSpPr txBox="1"/>
          <p:nvPr userDrawn="1"/>
        </p:nvSpPr>
        <p:spPr>
          <a:xfrm>
            <a:off x="2974306" y="4325331"/>
            <a:ext cx="6215750" cy="646331"/>
          </a:xfrm>
          <a:prstGeom prst="rect">
            <a:avLst/>
          </a:prstGeom>
          <a:noFill/>
        </p:spPr>
        <p:txBody>
          <a:bodyPr wrap="square" rtlCol="0">
            <a:spAutoFit/>
          </a:bodyPr>
          <a:lstStyle/>
          <a:p>
            <a:pPr algn="r"/>
            <a:r>
              <a:rPr lang="en-GB" b="1" kern="1200"/>
              <a:t>Plagiarism puts you at risk of being withdrawn from the course. Any instance of will also be reported to your employer.</a:t>
            </a:r>
            <a:endParaRPr lang="en-US" b="1" kern="1200"/>
          </a:p>
        </p:txBody>
      </p:sp>
      <p:sp>
        <p:nvSpPr>
          <p:cNvPr id="15" name="TextBox 14">
            <a:extLst>
              <a:ext uri="{FF2B5EF4-FFF2-40B4-BE49-F238E27FC236}">
                <a16:creationId xmlns:a16="http://schemas.microsoft.com/office/drawing/2014/main" id="{2C9CCCFE-5688-4FF1-A212-C6F2923FBC07}"/>
              </a:ext>
            </a:extLst>
          </p:cNvPr>
          <p:cNvSpPr txBox="1"/>
          <p:nvPr userDrawn="1"/>
        </p:nvSpPr>
        <p:spPr>
          <a:xfrm>
            <a:off x="3013988" y="5275900"/>
            <a:ext cx="6453351" cy="369332"/>
          </a:xfrm>
          <a:prstGeom prst="rect">
            <a:avLst/>
          </a:prstGeom>
          <a:noFill/>
        </p:spPr>
        <p:txBody>
          <a:bodyPr wrap="square" rtlCol="0">
            <a:spAutoFit/>
          </a:bodyPr>
          <a:lstStyle/>
          <a:p>
            <a:r>
              <a:rPr lang="en-GB" b="1" kern="1200"/>
              <a:t>If you need any support, let us know. We are here to help.</a:t>
            </a:r>
            <a:endParaRPr lang="en-US" b="1" kern="1200"/>
          </a:p>
        </p:txBody>
      </p:sp>
      <p:sp>
        <p:nvSpPr>
          <p:cNvPr id="16" name="Oval 15">
            <a:extLst>
              <a:ext uri="{FF2B5EF4-FFF2-40B4-BE49-F238E27FC236}">
                <a16:creationId xmlns:a16="http://schemas.microsoft.com/office/drawing/2014/main" id="{3BD722A7-CE67-468B-B492-DA8A180CC4B4}"/>
              </a:ext>
            </a:extLst>
          </p:cNvPr>
          <p:cNvSpPr>
            <a:spLocks noChangeAspect="1"/>
          </p:cNvSpPr>
          <p:nvPr userDrawn="1"/>
        </p:nvSpPr>
        <p:spPr>
          <a:xfrm>
            <a:off x="1778992" y="1602392"/>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7" name="Rectangle 16" descr="Diploma">
            <a:extLst>
              <a:ext uri="{FF2B5EF4-FFF2-40B4-BE49-F238E27FC236}">
                <a16:creationId xmlns:a16="http://schemas.microsoft.com/office/drawing/2014/main" id="{1E8B34DE-3C5E-48B1-87F2-D44671D56AF8}"/>
              </a:ext>
            </a:extLst>
          </p:cNvPr>
          <p:cNvSpPr>
            <a:spLocks noChangeAspect="1"/>
          </p:cNvSpPr>
          <p:nvPr userDrawn="1"/>
        </p:nvSpPr>
        <p:spPr>
          <a:xfrm>
            <a:off x="1958992" y="1752894"/>
            <a:ext cx="720000" cy="72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Title 1">
            <a:extLst>
              <a:ext uri="{FF2B5EF4-FFF2-40B4-BE49-F238E27FC236}">
                <a16:creationId xmlns:a16="http://schemas.microsoft.com/office/drawing/2014/main" id="{B4E4732E-D05E-4576-9E3A-56D468656C55}"/>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Plagiarism &amp; Authenticity</a:t>
            </a:r>
          </a:p>
        </p:txBody>
      </p:sp>
    </p:spTree>
    <p:extLst>
      <p:ext uri="{BB962C8B-B14F-4D97-AF65-F5344CB8AC3E}">
        <p14:creationId xmlns:p14="http://schemas.microsoft.com/office/powerpoint/2010/main" val="149229863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64E3EC-CC1A-4194-B535-7C84D3749F4E}"/>
              </a:ext>
            </a:extLst>
          </p:cNvPr>
          <p:cNvSpPr txBox="1"/>
          <p:nvPr userDrawn="1"/>
        </p:nvSpPr>
        <p:spPr>
          <a:xfrm>
            <a:off x="11539959" y="6206379"/>
            <a:ext cx="45719" cy="369332"/>
          </a:xfrm>
          <a:prstGeom prst="rect">
            <a:avLst/>
          </a:prstGeom>
          <a:noFill/>
        </p:spPr>
        <p:txBody>
          <a:bodyPr wrap="square" rtlCol="0">
            <a:spAutoFit/>
          </a:body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descr="OneFile">
            <a:extLst>
              <a:ext uri="{FF2B5EF4-FFF2-40B4-BE49-F238E27FC236}">
                <a16:creationId xmlns:a16="http://schemas.microsoft.com/office/drawing/2014/main" id="{477EF805-C4DC-45E2-BD6E-D9238516A13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329" y="1440000"/>
            <a:ext cx="2818130" cy="7158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2A1ECB9-645F-46E4-8158-3AB415F43DD6}"/>
              </a:ext>
            </a:extLst>
          </p:cNvPr>
          <p:cNvGrpSpPr/>
          <p:nvPr userDrawn="1"/>
        </p:nvGrpSpPr>
        <p:grpSpPr>
          <a:xfrm>
            <a:off x="1778000" y="2278926"/>
            <a:ext cx="9575800" cy="791505"/>
            <a:chOff x="0" y="7429"/>
            <a:chExt cx="10515600" cy="791505"/>
          </a:xfrm>
          <a:solidFill>
            <a:srgbClr val="5AB67E"/>
          </a:solidFill>
        </p:grpSpPr>
        <p:sp>
          <p:nvSpPr>
            <p:cNvPr id="6" name="Rectangle: Rounded Corners 5">
              <a:extLst>
                <a:ext uri="{FF2B5EF4-FFF2-40B4-BE49-F238E27FC236}">
                  <a16:creationId xmlns:a16="http://schemas.microsoft.com/office/drawing/2014/main" id="{F9375CFE-E8F6-4AF0-983E-356A7F18FFBC}"/>
                </a:ext>
              </a:extLst>
            </p:cNvPr>
            <p:cNvSpPr/>
            <p:nvPr/>
          </p:nvSpPr>
          <p:spPr>
            <a:xfrm>
              <a:off x="0" y="742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4D7F029C-FEA2-4DC8-BEED-7DE7909782C7}"/>
                </a:ext>
              </a:extLst>
            </p:cNvPr>
            <p:cNvSpPr txBox="1"/>
            <p:nvPr/>
          </p:nvSpPr>
          <p:spPr>
            <a:xfrm>
              <a:off x="38638" y="4606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Log into OneFile - login.onefile.co.uk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A7ED1B9B-B869-4909-984E-22194FCEA301}"/>
              </a:ext>
            </a:extLst>
          </p:cNvPr>
          <p:cNvGrpSpPr/>
          <p:nvPr userDrawn="1"/>
        </p:nvGrpSpPr>
        <p:grpSpPr>
          <a:xfrm>
            <a:off x="1778000" y="3165471"/>
            <a:ext cx="9575800" cy="791505"/>
            <a:chOff x="0" y="893974"/>
            <a:chExt cx="10515600" cy="791505"/>
          </a:xfrm>
          <a:solidFill>
            <a:srgbClr val="5AB67E"/>
          </a:solidFill>
        </p:grpSpPr>
        <p:sp>
          <p:nvSpPr>
            <p:cNvPr id="9" name="Rectangle: Rounded Corners 8">
              <a:extLst>
                <a:ext uri="{FF2B5EF4-FFF2-40B4-BE49-F238E27FC236}">
                  <a16:creationId xmlns:a16="http://schemas.microsoft.com/office/drawing/2014/main" id="{4734E122-32BA-4340-8834-F1239C4764BA}"/>
                </a:ext>
              </a:extLst>
            </p:cNvPr>
            <p:cNvSpPr/>
            <p:nvPr/>
          </p:nvSpPr>
          <p:spPr>
            <a:xfrm>
              <a:off x="0" y="89397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6">
              <a:extLst>
                <a:ext uri="{FF2B5EF4-FFF2-40B4-BE49-F238E27FC236}">
                  <a16:creationId xmlns:a16="http://schemas.microsoft.com/office/drawing/2014/main" id="{1ADF4089-647C-4D37-9BBD-300CF6587B2A}"/>
                </a:ext>
              </a:extLst>
            </p:cNvPr>
            <p:cNvSpPr txBox="1"/>
            <p:nvPr/>
          </p:nvSpPr>
          <p:spPr>
            <a:xfrm>
              <a:off x="38638" y="93261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Reset password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7B554AE2-0196-4F88-9EF0-7260E57AE231}"/>
              </a:ext>
            </a:extLst>
          </p:cNvPr>
          <p:cNvGrpSpPr/>
          <p:nvPr userDrawn="1"/>
        </p:nvGrpSpPr>
        <p:grpSpPr>
          <a:xfrm>
            <a:off x="1778000" y="4052016"/>
            <a:ext cx="9575800" cy="791505"/>
            <a:chOff x="0" y="1780519"/>
            <a:chExt cx="10515600" cy="791505"/>
          </a:xfrm>
          <a:solidFill>
            <a:srgbClr val="5AB67E"/>
          </a:solidFill>
        </p:grpSpPr>
        <p:sp>
          <p:nvSpPr>
            <p:cNvPr id="12" name="Rectangle: Rounded Corners 11">
              <a:extLst>
                <a:ext uri="{FF2B5EF4-FFF2-40B4-BE49-F238E27FC236}">
                  <a16:creationId xmlns:a16="http://schemas.microsoft.com/office/drawing/2014/main" id="{A4B221E8-69FB-4D5A-A61C-2DDFE33AF6FF}"/>
                </a:ext>
              </a:extLst>
            </p:cNvPr>
            <p:cNvSpPr/>
            <p:nvPr/>
          </p:nvSpPr>
          <p:spPr>
            <a:xfrm>
              <a:off x="0" y="178051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17C0988D-AC73-4B34-963E-F6421DDA1465}"/>
                </a:ext>
              </a:extLst>
            </p:cNvPr>
            <p:cNvSpPr txBox="1"/>
            <p:nvPr/>
          </p:nvSpPr>
          <p:spPr>
            <a:xfrm>
              <a:off x="38638" y="181915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a:latin typeface="Open Sans" panose="020B0606030504020204" pitchFamily="34" charset="0"/>
                  <a:ea typeface="Open Sans" panose="020B0606030504020204" pitchFamily="34" charset="0"/>
                  <a:cs typeface="Open Sans" panose="020B0606030504020204" pitchFamily="34" charset="0"/>
                </a:rPr>
                <a:t>A</a:t>
              </a:r>
              <a:r>
                <a:rPr lang="en-GB" sz="3300" kern="1200">
                  <a:latin typeface="Open Sans" panose="020B0606030504020204" pitchFamily="34" charset="0"/>
                  <a:ea typeface="Open Sans" panose="020B0606030504020204" pitchFamily="34" charset="0"/>
                  <a:cs typeface="Open Sans" panose="020B0606030504020204" pitchFamily="34" charset="0"/>
                </a:rPr>
                <a:t>ccess tasks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2BE654FD-407C-4C03-93A6-35375F49607E}"/>
              </a:ext>
            </a:extLst>
          </p:cNvPr>
          <p:cNvGrpSpPr/>
          <p:nvPr userDrawn="1"/>
        </p:nvGrpSpPr>
        <p:grpSpPr>
          <a:xfrm>
            <a:off x="1778000" y="4938561"/>
            <a:ext cx="9575800" cy="791505"/>
            <a:chOff x="0" y="2667064"/>
            <a:chExt cx="10515600" cy="791505"/>
          </a:xfrm>
          <a:solidFill>
            <a:srgbClr val="5AB67E"/>
          </a:solidFill>
        </p:grpSpPr>
        <p:sp>
          <p:nvSpPr>
            <p:cNvPr id="15" name="Rectangle: Rounded Corners 14">
              <a:extLst>
                <a:ext uri="{FF2B5EF4-FFF2-40B4-BE49-F238E27FC236}">
                  <a16:creationId xmlns:a16="http://schemas.microsoft.com/office/drawing/2014/main" id="{B5C975EE-1EA9-4631-BB7A-D287C57654DA}"/>
                </a:ext>
              </a:extLst>
            </p:cNvPr>
            <p:cNvSpPr/>
            <p:nvPr/>
          </p:nvSpPr>
          <p:spPr>
            <a:xfrm>
              <a:off x="0" y="266706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2AEB05A1-D490-471C-B9DE-B9C2C3415D06}"/>
                </a:ext>
              </a:extLst>
            </p:cNvPr>
            <p:cNvSpPr txBox="1"/>
            <p:nvPr/>
          </p:nvSpPr>
          <p:spPr>
            <a:xfrm>
              <a:off x="38638" y="270570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Resources</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 name="Group 16">
            <a:extLst>
              <a:ext uri="{FF2B5EF4-FFF2-40B4-BE49-F238E27FC236}">
                <a16:creationId xmlns:a16="http://schemas.microsoft.com/office/drawing/2014/main" id="{10040A8F-17D4-442F-825C-604F9C7B7FC9}"/>
              </a:ext>
            </a:extLst>
          </p:cNvPr>
          <p:cNvGrpSpPr/>
          <p:nvPr userDrawn="1"/>
        </p:nvGrpSpPr>
        <p:grpSpPr>
          <a:xfrm>
            <a:off x="1777998" y="5825106"/>
            <a:ext cx="9575801" cy="791505"/>
            <a:chOff x="0" y="3553609"/>
            <a:chExt cx="10515600" cy="791505"/>
          </a:xfrm>
          <a:solidFill>
            <a:srgbClr val="5AB67E"/>
          </a:solidFill>
        </p:grpSpPr>
        <p:sp>
          <p:nvSpPr>
            <p:cNvPr id="18" name="Rectangle: Rounded Corners 17">
              <a:extLst>
                <a:ext uri="{FF2B5EF4-FFF2-40B4-BE49-F238E27FC236}">
                  <a16:creationId xmlns:a16="http://schemas.microsoft.com/office/drawing/2014/main" id="{BC351E71-07D3-4E2B-9DA9-DD0297FA69A3}"/>
                </a:ext>
              </a:extLst>
            </p:cNvPr>
            <p:cNvSpPr/>
            <p:nvPr/>
          </p:nvSpPr>
          <p:spPr>
            <a:xfrm>
              <a:off x="0" y="355360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Rectangle: Rounded Corners 12">
              <a:extLst>
                <a:ext uri="{FF2B5EF4-FFF2-40B4-BE49-F238E27FC236}">
                  <a16:creationId xmlns:a16="http://schemas.microsoft.com/office/drawing/2014/main" id="{3DF9E4DA-B2C3-4780-8CEA-812DECED0630}"/>
                </a:ext>
              </a:extLst>
            </p:cNvPr>
            <p:cNvSpPr txBox="1"/>
            <p:nvPr/>
          </p:nvSpPr>
          <p:spPr>
            <a:xfrm>
              <a:off x="38638" y="359224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Trouble shooting – using different devices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itle 1">
            <a:extLst>
              <a:ext uri="{FF2B5EF4-FFF2-40B4-BE49-F238E27FC236}">
                <a16:creationId xmlns:a16="http://schemas.microsoft.com/office/drawing/2014/main" id="{40B33D5D-22AC-4A4E-8C6B-C47AA8515002}"/>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Your Onefile e-portfolio</a:t>
            </a:r>
          </a:p>
        </p:txBody>
      </p:sp>
      <p:grpSp>
        <p:nvGrpSpPr>
          <p:cNvPr id="22" name="Group 21">
            <a:extLst>
              <a:ext uri="{FF2B5EF4-FFF2-40B4-BE49-F238E27FC236}">
                <a16:creationId xmlns:a16="http://schemas.microsoft.com/office/drawing/2014/main" id="{F599F6F0-C008-4FDA-B5B1-C9D9E0119659}"/>
              </a:ext>
            </a:extLst>
          </p:cNvPr>
          <p:cNvGrpSpPr>
            <a:grpSpLocks noChangeAspect="1"/>
          </p:cNvGrpSpPr>
          <p:nvPr userDrawn="1"/>
        </p:nvGrpSpPr>
        <p:grpSpPr>
          <a:xfrm>
            <a:off x="606322" y="5603711"/>
            <a:ext cx="779115" cy="972000"/>
            <a:chOff x="5646000" y="5555187"/>
            <a:chExt cx="900000" cy="1122813"/>
          </a:xfrm>
        </p:grpSpPr>
        <p:pic>
          <p:nvPicPr>
            <p:cNvPr id="23" name="Picture 22" descr="Text&#10;&#10;Description automatically generated with low confidence">
              <a:extLst>
                <a:ext uri="{FF2B5EF4-FFF2-40B4-BE49-F238E27FC236}">
                  <a16:creationId xmlns:a16="http://schemas.microsoft.com/office/drawing/2014/main" id="{494A47BD-3C78-483E-9C94-C556F90DC4E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24" name="Picture 23">
              <a:extLst>
                <a:ext uri="{FF2B5EF4-FFF2-40B4-BE49-F238E27FC236}">
                  <a16:creationId xmlns:a16="http://schemas.microsoft.com/office/drawing/2014/main" id="{0FC9F67E-34CF-4991-BC34-E26919A84189}"/>
                </a:ext>
              </a:extLst>
            </p:cNvPr>
            <p:cNvPicPr>
              <a:picLocks noChangeAspect="1"/>
            </p:cNvPicPr>
            <p:nvPr/>
          </p:nvPicPr>
          <p:blipFill rotWithShape="1">
            <a:blip r:embed="rId4">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2904430800"/>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EACB4BE-64F9-410B-BC05-1606FDDA1995}"/>
              </a:ext>
            </a:extLst>
          </p:cNvPr>
          <p:cNvSpPr>
            <a:spLocks noGrp="1"/>
          </p:cNvSpPr>
          <p:nvPr>
            <p:ph sz="half" idx="1"/>
          </p:nvPr>
        </p:nvSpPr>
        <p:spPr>
          <a:xfrm>
            <a:off x="31496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3">
            <a:extLst>
              <a:ext uri="{FF2B5EF4-FFF2-40B4-BE49-F238E27FC236}">
                <a16:creationId xmlns:a16="http://schemas.microsoft.com/office/drawing/2014/main" id="{B9FE54D0-6842-4A4D-AB6F-51BAA5A3CF1A}"/>
              </a:ext>
            </a:extLst>
          </p:cNvPr>
          <p:cNvSpPr>
            <a:spLocks noGrp="1"/>
          </p:cNvSpPr>
          <p:nvPr>
            <p:ph sz="half" idx="2"/>
          </p:nvPr>
        </p:nvSpPr>
        <p:spPr>
          <a:xfrm>
            <a:off x="617220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D29CB424-E03B-44C6-9245-327E83BA532C}"/>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949466770"/>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B524AC-08A8-4BAB-B337-C2CBE8829688}"/>
              </a:ext>
            </a:extLst>
          </p:cNvPr>
          <p:cNvSpPr txBox="1"/>
          <p:nvPr userDrawn="1"/>
        </p:nvSpPr>
        <p:spPr>
          <a:xfrm>
            <a:off x="3048257" y="2413071"/>
            <a:ext cx="5944413" cy="995209"/>
          </a:xfrm>
          <a:prstGeom prst="rect">
            <a:avLst/>
          </a:prstGeom>
          <a:noFill/>
        </p:spPr>
        <p:txBody>
          <a:bodyPr wrap="square" rtlCol="0">
            <a:spAutoFit/>
          </a:bodyPr>
          <a:lstStyle/>
          <a:p>
            <a:pPr algn="ctr" defTabSz="1219170">
              <a:buClr>
                <a:srgbClr val="000000"/>
              </a:buClr>
            </a:pPr>
            <a:r>
              <a:rPr lang="en-US" sz="5867" b="1" kern="0">
                <a:solidFill>
                  <a:srgbClr val="007CF1"/>
                </a:solidFill>
                <a:latin typeface="Open Sans"/>
                <a:cs typeface="Open Sans"/>
                <a:sym typeface="Arial"/>
              </a:rPr>
              <a:t>Welcome</a:t>
            </a:r>
            <a:endParaRPr lang="en-US" sz="3200" b="1" kern="0">
              <a:solidFill>
                <a:srgbClr val="007CF1"/>
              </a:solidFill>
              <a:latin typeface="Open Sans"/>
              <a:cs typeface="Open Sans"/>
              <a:sym typeface="Arial"/>
            </a:endParaRPr>
          </a:p>
        </p:txBody>
      </p:sp>
    </p:spTree>
    <p:extLst>
      <p:ext uri="{BB962C8B-B14F-4D97-AF65-F5344CB8AC3E}">
        <p14:creationId xmlns:p14="http://schemas.microsoft.com/office/powerpoint/2010/main" val="27847842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141C0B-EB07-4D41-8256-8B15B16D75F0}"/>
              </a:ext>
            </a:extLst>
          </p:cNvPr>
          <p:cNvSpPr txBox="1"/>
          <p:nvPr userDrawn="1"/>
        </p:nvSpPr>
        <p:spPr>
          <a:xfrm>
            <a:off x="11539959" y="6206379"/>
            <a:ext cx="45719" cy="369332"/>
          </a:xfrm>
          <a:prstGeom prst="rect">
            <a:avLst/>
          </a:prstGeom>
          <a:noFill/>
        </p:spPr>
        <p:txBody>
          <a:bodyPr wrap="square" rtlCol="0">
            <a:spAutoFit/>
          </a:bodyPr>
          <a:lstStyle/>
          <a:p>
            <a:endParaRPr lang="en-GB"/>
          </a:p>
        </p:txBody>
      </p:sp>
      <p:sp>
        <p:nvSpPr>
          <p:cNvPr id="4" name="Oval 3">
            <a:extLst>
              <a:ext uri="{FF2B5EF4-FFF2-40B4-BE49-F238E27FC236}">
                <a16:creationId xmlns:a16="http://schemas.microsoft.com/office/drawing/2014/main" id="{6FC9476B-D316-4B34-B15C-9920C0294A66}"/>
              </a:ext>
            </a:extLst>
          </p:cNvPr>
          <p:cNvSpPr>
            <a:spLocks noChangeAspect="1"/>
          </p:cNvSpPr>
          <p:nvPr userDrawn="1"/>
        </p:nvSpPr>
        <p:spPr>
          <a:xfrm>
            <a:off x="1067276" y="1922370"/>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5" name="Freeform: Shape 4">
            <a:extLst>
              <a:ext uri="{FF2B5EF4-FFF2-40B4-BE49-F238E27FC236}">
                <a16:creationId xmlns:a16="http://schemas.microsoft.com/office/drawing/2014/main" id="{FCE0D43F-8417-4B66-BA39-30C66BA050FB}"/>
              </a:ext>
            </a:extLst>
          </p:cNvPr>
          <p:cNvSpPr/>
          <p:nvPr userDrawn="1"/>
        </p:nvSpPr>
        <p:spPr>
          <a:xfrm>
            <a:off x="2326346" y="1922370"/>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Coursework completion timeframes</a:t>
            </a:r>
            <a:endParaRPr lang="en-US" sz="1800" b="1" kern="1200"/>
          </a:p>
        </p:txBody>
      </p:sp>
      <p:sp>
        <p:nvSpPr>
          <p:cNvPr id="6" name="Oval 5">
            <a:extLst>
              <a:ext uri="{FF2B5EF4-FFF2-40B4-BE49-F238E27FC236}">
                <a16:creationId xmlns:a16="http://schemas.microsoft.com/office/drawing/2014/main" id="{66035E4D-33F1-4ADF-8347-6B5BD3687F5A}"/>
              </a:ext>
            </a:extLst>
          </p:cNvPr>
          <p:cNvSpPr>
            <a:spLocks noChangeAspect="1"/>
          </p:cNvSpPr>
          <p:nvPr userDrawn="1"/>
        </p:nvSpPr>
        <p:spPr>
          <a:xfrm>
            <a:off x="6104356" y="192018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7" name="Freeform: Shape 6">
            <a:extLst>
              <a:ext uri="{FF2B5EF4-FFF2-40B4-BE49-F238E27FC236}">
                <a16:creationId xmlns:a16="http://schemas.microsoft.com/office/drawing/2014/main" id="{3BDC220F-E3A3-4F7E-9102-5D10D8C66770}"/>
              </a:ext>
            </a:extLst>
          </p:cNvPr>
          <p:cNvSpPr/>
          <p:nvPr userDrawn="1"/>
        </p:nvSpPr>
        <p:spPr>
          <a:xfrm>
            <a:off x="7364356" y="1903722"/>
            <a:ext cx="4648612"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Pay attention to what the questions are asking. Pay particular attention to the verb, and use the tools available e.g. spellchecker</a:t>
            </a:r>
            <a:endParaRPr lang="en-US" sz="1800" b="1" kern="1200"/>
          </a:p>
        </p:txBody>
      </p:sp>
      <p:sp>
        <p:nvSpPr>
          <p:cNvPr id="8" name="Oval 7">
            <a:extLst>
              <a:ext uri="{FF2B5EF4-FFF2-40B4-BE49-F238E27FC236}">
                <a16:creationId xmlns:a16="http://schemas.microsoft.com/office/drawing/2014/main" id="{76D6DF2A-0D35-4121-B9EA-757CB33D66CB}"/>
              </a:ext>
            </a:extLst>
          </p:cNvPr>
          <p:cNvSpPr>
            <a:spLocks noChangeAspect="1"/>
          </p:cNvSpPr>
          <p:nvPr userDrawn="1"/>
        </p:nvSpPr>
        <p:spPr>
          <a:xfrm>
            <a:off x="1070393" y="3441541"/>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9" name="Rectangle 8" descr="Pencil">
            <a:extLst>
              <a:ext uri="{FF2B5EF4-FFF2-40B4-BE49-F238E27FC236}">
                <a16:creationId xmlns:a16="http://schemas.microsoft.com/office/drawing/2014/main" id="{4326B135-CAF9-4106-9C35-4FA7EF26A96B}"/>
              </a:ext>
            </a:extLst>
          </p:cNvPr>
          <p:cNvSpPr>
            <a:spLocks noChangeAspect="1"/>
          </p:cNvSpPr>
          <p:nvPr userDrawn="1"/>
        </p:nvSpPr>
        <p:spPr>
          <a:xfrm>
            <a:off x="1267583" y="3638732"/>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4AD1CE49-373C-45A6-9921-E49F8207650E}"/>
              </a:ext>
            </a:extLst>
          </p:cNvPr>
          <p:cNvSpPr/>
          <p:nvPr userDrawn="1"/>
        </p:nvSpPr>
        <p:spPr>
          <a:xfrm>
            <a:off x="2326345" y="3441541"/>
            <a:ext cx="3725539"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Write in full sentences to show your full knowledge and understanding.</a:t>
            </a:r>
            <a:endParaRPr lang="en-US" sz="1800" b="1" kern="1200"/>
          </a:p>
        </p:txBody>
      </p:sp>
      <p:sp>
        <p:nvSpPr>
          <p:cNvPr id="11" name="Oval 10">
            <a:extLst>
              <a:ext uri="{FF2B5EF4-FFF2-40B4-BE49-F238E27FC236}">
                <a16:creationId xmlns:a16="http://schemas.microsoft.com/office/drawing/2014/main" id="{945D79B7-CFA5-4F9A-9E9E-E387CF86E0D6}"/>
              </a:ext>
            </a:extLst>
          </p:cNvPr>
          <p:cNvSpPr>
            <a:spLocks noChangeAspect="1"/>
          </p:cNvSpPr>
          <p:nvPr userDrawn="1"/>
        </p:nvSpPr>
        <p:spPr>
          <a:xfrm>
            <a:off x="6119251" y="3463907"/>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2" name="Rectangle 11" descr="Open Folder">
            <a:extLst>
              <a:ext uri="{FF2B5EF4-FFF2-40B4-BE49-F238E27FC236}">
                <a16:creationId xmlns:a16="http://schemas.microsoft.com/office/drawing/2014/main" id="{E3874831-8363-4D03-A9BE-B6BD3D372806}"/>
              </a:ext>
            </a:extLst>
          </p:cNvPr>
          <p:cNvSpPr>
            <a:spLocks noChangeAspect="1"/>
          </p:cNvSpPr>
          <p:nvPr userDrawn="1"/>
        </p:nvSpPr>
        <p:spPr>
          <a:xfrm>
            <a:off x="6314429" y="3661098"/>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E5BC3E73-905F-470C-8F6C-8DFFAF04B094}"/>
              </a:ext>
            </a:extLst>
          </p:cNvPr>
          <p:cNvSpPr/>
          <p:nvPr userDrawn="1"/>
        </p:nvSpPr>
        <p:spPr>
          <a:xfrm>
            <a:off x="7364356" y="3463907"/>
            <a:ext cx="462554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Introduction to OneFile  </a:t>
            </a:r>
            <a:endParaRPr lang="en-US" sz="1800" b="1" kern="1200"/>
          </a:p>
        </p:txBody>
      </p:sp>
      <p:sp>
        <p:nvSpPr>
          <p:cNvPr id="14" name="Oval 13">
            <a:extLst>
              <a:ext uri="{FF2B5EF4-FFF2-40B4-BE49-F238E27FC236}">
                <a16:creationId xmlns:a16="http://schemas.microsoft.com/office/drawing/2014/main" id="{E524A802-92A0-4C9F-8BC1-80F5FAC94611}"/>
              </a:ext>
            </a:extLst>
          </p:cNvPr>
          <p:cNvSpPr>
            <a:spLocks noChangeAspect="1"/>
          </p:cNvSpPr>
          <p:nvPr userDrawn="1"/>
        </p:nvSpPr>
        <p:spPr>
          <a:xfrm>
            <a:off x="1072404" y="4957651"/>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5" name="Rectangle 14" descr="Document">
            <a:extLst>
              <a:ext uri="{FF2B5EF4-FFF2-40B4-BE49-F238E27FC236}">
                <a16:creationId xmlns:a16="http://schemas.microsoft.com/office/drawing/2014/main" id="{BDBD831B-5AEC-41E6-9E2D-8FD1FB71D46B}"/>
              </a:ext>
            </a:extLst>
          </p:cNvPr>
          <p:cNvSpPr>
            <a:spLocks noChangeAspect="1"/>
          </p:cNvSpPr>
          <p:nvPr userDrawn="1"/>
        </p:nvSpPr>
        <p:spPr>
          <a:xfrm>
            <a:off x="1267582" y="5154842"/>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310E3C69-D75A-4A64-B75C-D2079EF6366A}"/>
              </a:ext>
            </a:extLst>
          </p:cNvPr>
          <p:cNvSpPr/>
          <p:nvPr userDrawn="1"/>
        </p:nvSpPr>
        <p:spPr>
          <a:xfrm>
            <a:off x="2323443" y="4957651"/>
            <a:ext cx="3720575"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Submission of coursework</a:t>
            </a:r>
            <a:endParaRPr lang="en-US" sz="1800" b="1" kern="1200"/>
          </a:p>
        </p:txBody>
      </p:sp>
      <p:sp>
        <p:nvSpPr>
          <p:cNvPr id="17" name="Oval 16">
            <a:extLst>
              <a:ext uri="{FF2B5EF4-FFF2-40B4-BE49-F238E27FC236}">
                <a16:creationId xmlns:a16="http://schemas.microsoft.com/office/drawing/2014/main" id="{4C369E7E-6A5A-43B3-9410-9B29C3F9D3BF}"/>
              </a:ext>
            </a:extLst>
          </p:cNvPr>
          <p:cNvSpPr>
            <a:spLocks noChangeAspect="1"/>
          </p:cNvSpPr>
          <p:nvPr userDrawn="1"/>
        </p:nvSpPr>
        <p:spPr>
          <a:xfrm>
            <a:off x="6096000" y="4957651"/>
            <a:ext cx="1080000" cy="1080000"/>
          </a:xfrm>
          <a:prstGeom prst="ellipse">
            <a:avLst/>
          </a:prstGeom>
          <a:solidFill>
            <a:srgbClr val="00B0F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8" name="Rectangle 17" descr="Diploma">
            <a:extLst>
              <a:ext uri="{FF2B5EF4-FFF2-40B4-BE49-F238E27FC236}">
                <a16:creationId xmlns:a16="http://schemas.microsoft.com/office/drawing/2014/main" id="{94896928-1F97-405E-BCB0-89D5638F2945}"/>
              </a:ext>
            </a:extLst>
          </p:cNvPr>
          <p:cNvSpPr>
            <a:spLocks noChangeAspect="1"/>
          </p:cNvSpPr>
          <p:nvPr userDrawn="1"/>
        </p:nvSpPr>
        <p:spPr>
          <a:xfrm>
            <a:off x="6293190" y="5154842"/>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957EF9EF-68D7-40C1-8212-E0A1950D9962}"/>
              </a:ext>
            </a:extLst>
          </p:cNvPr>
          <p:cNvSpPr/>
          <p:nvPr userDrawn="1"/>
        </p:nvSpPr>
        <p:spPr>
          <a:xfrm>
            <a:off x="7364356" y="4957651"/>
            <a:ext cx="4579827" cy="1080000"/>
          </a:xfrm>
          <a:custGeom>
            <a:avLst/>
            <a:gdLst>
              <a:gd name="connsiteX0" fmla="*/ 0 w 2213351"/>
              <a:gd name="connsiteY0" fmla="*/ 0 h 938997"/>
              <a:gd name="connsiteX1" fmla="*/ 2213351 w 2213351"/>
              <a:gd name="connsiteY1" fmla="*/ 0 h 938997"/>
              <a:gd name="connsiteX2" fmla="*/ 2213351 w 2213351"/>
              <a:gd name="connsiteY2" fmla="*/ 938997 h 938997"/>
              <a:gd name="connsiteX3" fmla="*/ 0 w 2213351"/>
              <a:gd name="connsiteY3" fmla="*/ 938997 h 938997"/>
              <a:gd name="connsiteX4" fmla="*/ 0 w 2213351"/>
              <a:gd name="connsiteY4" fmla="*/ 0 h 938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51" h="938997">
                <a:moveTo>
                  <a:pt x="0" y="0"/>
                </a:moveTo>
                <a:lnTo>
                  <a:pt x="2213351" y="0"/>
                </a:lnTo>
                <a:lnTo>
                  <a:pt x="2213351" y="938997"/>
                </a:lnTo>
                <a:lnTo>
                  <a:pt x="0" y="9389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b="1" kern="1200"/>
              <a:t>Assessment, Quality Assurance </a:t>
            </a:r>
            <a:r>
              <a:rPr lang="en-GB" b="1"/>
              <a:t>&amp;</a:t>
            </a:r>
            <a:r>
              <a:rPr lang="en-GB" sz="1800" b="1" kern="1200"/>
              <a:t> certification</a:t>
            </a:r>
            <a:endParaRPr lang="en-US" sz="1800" b="1" kern="1200"/>
          </a:p>
        </p:txBody>
      </p:sp>
      <p:pic>
        <p:nvPicPr>
          <p:cNvPr id="20" name="Graphic 19" descr="Stopwatch 75% with solid fill">
            <a:extLst>
              <a:ext uri="{FF2B5EF4-FFF2-40B4-BE49-F238E27FC236}">
                <a16:creationId xmlns:a16="http://schemas.microsoft.com/office/drawing/2014/main" id="{13A9A6B7-33B1-4E5E-978F-683D3604A455}"/>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7276" y="1922370"/>
            <a:ext cx="1080000" cy="1080000"/>
          </a:xfrm>
          <a:prstGeom prst="rect">
            <a:avLst/>
          </a:prstGeom>
        </p:spPr>
      </p:pic>
      <p:pic>
        <p:nvPicPr>
          <p:cNvPr id="21" name="Graphic 20" descr="Magnifying glass with solid fill">
            <a:extLst>
              <a:ext uri="{FF2B5EF4-FFF2-40B4-BE49-F238E27FC236}">
                <a16:creationId xmlns:a16="http://schemas.microsoft.com/office/drawing/2014/main" id="{F5E19A65-B2BB-4885-86AA-B25BFF2EDD6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4356" y="2100185"/>
            <a:ext cx="720000" cy="720000"/>
          </a:xfrm>
          <a:prstGeom prst="rect">
            <a:avLst/>
          </a:prstGeom>
        </p:spPr>
      </p:pic>
      <p:sp>
        <p:nvSpPr>
          <p:cNvPr id="22" name="Title 1">
            <a:extLst>
              <a:ext uri="{FF2B5EF4-FFF2-40B4-BE49-F238E27FC236}">
                <a16:creationId xmlns:a16="http://schemas.microsoft.com/office/drawing/2014/main" id="{ED9CE298-56FB-4AA5-A6DA-5AB44A741033}"/>
              </a:ext>
            </a:extLst>
          </p:cNvPr>
          <p:cNvSpPr>
            <a:spLocks noGrp="1"/>
          </p:cNvSpPr>
          <p:nvPr>
            <p:ph type="title" hasCustomPrompt="1"/>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Qualification expectations</a:t>
            </a:r>
            <a:endParaRPr lang="en-GB"/>
          </a:p>
        </p:txBody>
      </p:sp>
    </p:spTree>
    <p:extLst>
      <p:ext uri="{BB962C8B-B14F-4D97-AF65-F5344CB8AC3E}">
        <p14:creationId xmlns:p14="http://schemas.microsoft.com/office/powerpoint/2010/main" val="76570815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BEC3B-7ABA-47FE-8F76-E8EB05836AB1}"/>
              </a:ext>
            </a:extLst>
          </p:cNvPr>
          <p:cNvSpPr txBox="1"/>
          <p:nvPr userDrawn="1"/>
        </p:nvSpPr>
        <p:spPr>
          <a:xfrm>
            <a:off x="3048257" y="1475241"/>
            <a:ext cx="5944413" cy="2800960"/>
          </a:xfrm>
          <a:prstGeom prst="rect">
            <a:avLst/>
          </a:prstGeom>
          <a:noFill/>
        </p:spPr>
        <p:txBody>
          <a:bodyPr wrap="square" rtlCol="0">
            <a:spAutoFit/>
          </a:bodyPr>
          <a:lstStyle/>
          <a:p>
            <a:pPr algn="ctr" defTabSz="1219170">
              <a:buClr>
                <a:srgbClr val="000000"/>
              </a:buClr>
            </a:pPr>
            <a:r>
              <a:rPr lang="en-US" sz="5867" b="1" kern="0">
                <a:solidFill>
                  <a:srgbClr val="007CF1"/>
                </a:solidFill>
                <a:latin typeface="Open Sans"/>
                <a:cs typeface="Open Sans"/>
                <a:sym typeface="Arial"/>
              </a:rPr>
              <a:t>Thank you for joining us</a:t>
            </a:r>
          </a:p>
          <a:p>
            <a:pPr algn="ctr" defTabSz="1219170">
              <a:buClr>
                <a:srgbClr val="000000"/>
              </a:buClr>
            </a:pPr>
            <a:endParaRPr lang="en-US" sz="3200" b="1" kern="0">
              <a:solidFill>
                <a:srgbClr val="007CF1"/>
              </a:solidFill>
              <a:latin typeface="Open Sans"/>
              <a:cs typeface="Open Sans"/>
              <a:sym typeface="Arial"/>
            </a:endParaRPr>
          </a:p>
          <a:p>
            <a:pPr algn="ctr" defTabSz="1219170">
              <a:buClr>
                <a:srgbClr val="000000"/>
              </a:buClr>
            </a:pPr>
            <a:r>
              <a:rPr lang="en-US" sz="2667" kern="0">
                <a:solidFill>
                  <a:srgbClr val="000000"/>
                </a:solidFill>
                <a:latin typeface="Open Sans"/>
                <a:cs typeface="Open Sans"/>
                <a:sym typeface="Arial"/>
              </a:rPr>
              <a:t>Please remember to leave feedback</a:t>
            </a:r>
          </a:p>
        </p:txBody>
      </p:sp>
      <p:grpSp>
        <p:nvGrpSpPr>
          <p:cNvPr id="5" name="Group 4">
            <a:extLst>
              <a:ext uri="{FF2B5EF4-FFF2-40B4-BE49-F238E27FC236}">
                <a16:creationId xmlns:a16="http://schemas.microsoft.com/office/drawing/2014/main" id="{53C55C80-06E8-453D-9DD1-47E551126A68}"/>
              </a:ext>
            </a:extLst>
          </p:cNvPr>
          <p:cNvGrpSpPr>
            <a:grpSpLocks noChangeAspect="1"/>
          </p:cNvGrpSpPr>
          <p:nvPr userDrawn="1"/>
        </p:nvGrpSpPr>
        <p:grpSpPr>
          <a:xfrm>
            <a:off x="5630905" y="4402061"/>
            <a:ext cx="779115" cy="972000"/>
            <a:chOff x="5646000" y="5555187"/>
            <a:chExt cx="900000" cy="1122813"/>
          </a:xfrm>
        </p:grpSpPr>
        <p:pic>
          <p:nvPicPr>
            <p:cNvPr id="6" name="Picture 5" descr="Text&#10;&#10;Description automatically generated with low confidence">
              <a:extLst>
                <a:ext uri="{FF2B5EF4-FFF2-40B4-BE49-F238E27FC236}">
                  <a16:creationId xmlns:a16="http://schemas.microsoft.com/office/drawing/2014/main" id="{768936A2-E567-43CE-B6C8-4CF2E0932F9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7" name="Picture 6">
              <a:extLst>
                <a:ext uri="{FF2B5EF4-FFF2-40B4-BE49-F238E27FC236}">
                  <a16:creationId xmlns:a16="http://schemas.microsoft.com/office/drawing/2014/main" id="{86619739-C7D2-4162-AE43-B1638E86F664}"/>
                </a:ext>
              </a:extLst>
            </p:cNvPr>
            <p:cNvPicPr>
              <a:picLocks noChangeAspect="1"/>
            </p:cNvPicPr>
            <p:nvPr/>
          </p:nvPicPr>
          <p:blipFill rotWithShape="1">
            <a:blip r:embed="rId3">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2749508284"/>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7A649B-2FD0-4379-954D-8F597EC72B80}"/>
              </a:ext>
            </a:extLst>
          </p:cNvPr>
          <p:cNvSpPr txBox="1"/>
          <p:nvPr userDrawn="1"/>
        </p:nvSpPr>
        <p:spPr>
          <a:xfrm>
            <a:off x="3048257" y="2278341"/>
            <a:ext cx="5944413" cy="1898084"/>
          </a:xfrm>
          <a:prstGeom prst="rect">
            <a:avLst/>
          </a:prstGeom>
          <a:noFill/>
        </p:spPr>
        <p:txBody>
          <a:bodyPr wrap="square" rtlCol="0">
            <a:spAutoFit/>
          </a:bodyPr>
          <a:lstStyle/>
          <a:p>
            <a:pPr algn="ctr" defTabSz="1219170">
              <a:buClr>
                <a:srgbClr val="000000"/>
              </a:buClr>
            </a:pPr>
            <a:r>
              <a:rPr lang="en-US" sz="5867" b="1" kern="0">
                <a:solidFill>
                  <a:srgbClr val="007CF1"/>
                </a:solidFill>
                <a:latin typeface="Open Sans"/>
                <a:cs typeface="Open Sans"/>
                <a:sym typeface="Arial"/>
              </a:rPr>
              <a:t>Comfort break</a:t>
            </a:r>
          </a:p>
          <a:p>
            <a:pPr algn="ctr" defTabSz="1219170">
              <a:buClr>
                <a:srgbClr val="000000"/>
              </a:buClr>
            </a:pPr>
            <a:endParaRPr lang="en-US" sz="3200" b="1" kern="0">
              <a:solidFill>
                <a:srgbClr val="007CF1"/>
              </a:solidFill>
              <a:latin typeface="Open Sans"/>
              <a:cs typeface="Open Sans"/>
              <a:sym typeface="Arial"/>
            </a:endParaRPr>
          </a:p>
          <a:p>
            <a:pPr algn="ctr" defTabSz="1219170">
              <a:buClr>
                <a:srgbClr val="000000"/>
              </a:buClr>
            </a:pPr>
            <a:r>
              <a:rPr lang="en-US" sz="2667" kern="0">
                <a:solidFill>
                  <a:srgbClr val="000000"/>
                </a:solidFill>
                <a:latin typeface="Open Sans"/>
                <a:cs typeface="Open Sans"/>
                <a:sym typeface="Arial"/>
              </a:rPr>
              <a:t>Your session will resume shortly...</a:t>
            </a:r>
          </a:p>
        </p:txBody>
      </p:sp>
      <p:grpSp>
        <p:nvGrpSpPr>
          <p:cNvPr id="5" name="Group 4">
            <a:extLst>
              <a:ext uri="{FF2B5EF4-FFF2-40B4-BE49-F238E27FC236}">
                <a16:creationId xmlns:a16="http://schemas.microsoft.com/office/drawing/2014/main" id="{7533B507-061C-4325-AAFA-46ABBD9491DC}"/>
              </a:ext>
            </a:extLst>
          </p:cNvPr>
          <p:cNvGrpSpPr>
            <a:grpSpLocks noChangeAspect="1"/>
          </p:cNvGrpSpPr>
          <p:nvPr userDrawn="1"/>
        </p:nvGrpSpPr>
        <p:grpSpPr>
          <a:xfrm>
            <a:off x="5630905" y="4402061"/>
            <a:ext cx="779115" cy="972000"/>
            <a:chOff x="5646000" y="5555187"/>
            <a:chExt cx="900000" cy="1122813"/>
          </a:xfrm>
        </p:grpSpPr>
        <p:pic>
          <p:nvPicPr>
            <p:cNvPr id="6" name="Picture 5" descr="Text&#10;&#10;Description automatically generated with low confidence">
              <a:extLst>
                <a:ext uri="{FF2B5EF4-FFF2-40B4-BE49-F238E27FC236}">
                  <a16:creationId xmlns:a16="http://schemas.microsoft.com/office/drawing/2014/main" id="{359F77FE-E9D3-4660-92CF-27D7FFEE6E2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7" name="Picture 6">
              <a:extLst>
                <a:ext uri="{FF2B5EF4-FFF2-40B4-BE49-F238E27FC236}">
                  <a16:creationId xmlns:a16="http://schemas.microsoft.com/office/drawing/2014/main" id="{1E49C438-0F8B-4C56-B89C-7E85DCC12072}"/>
                </a:ext>
              </a:extLst>
            </p:cNvPr>
            <p:cNvPicPr>
              <a:picLocks noChangeAspect="1"/>
            </p:cNvPicPr>
            <p:nvPr/>
          </p:nvPicPr>
          <p:blipFill rotWithShape="1">
            <a:blip r:embed="rId3">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2135665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B524AC-08A8-4BAB-B337-C2CBE8829688}"/>
              </a:ext>
            </a:extLst>
          </p:cNvPr>
          <p:cNvSpPr txBox="1"/>
          <p:nvPr userDrawn="1"/>
        </p:nvSpPr>
        <p:spPr>
          <a:xfrm>
            <a:off x="3048257" y="2413071"/>
            <a:ext cx="5944413" cy="995209"/>
          </a:xfrm>
          <a:prstGeom prst="rect">
            <a:avLst/>
          </a:prstGeom>
          <a:noFill/>
        </p:spPr>
        <p:txBody>
          <a:bodyPr wrap="square" rtlCol="0">
            <a:spAutoFit/>
          </a:bodyPr>
          <a:lstStyle/>
          <a:p>
            <a:pPr algn="ctr" defTabSz="1219170">
              <a:buClr>
                <a:srgbClr val="000000"/>
              </a:buClr>
            </a:pPr>
            <a:r>
              <a:rPr lang="en-US" sz="5867" b="1" kern="0">
                <a:solidFill>
                  <a:srgbClr val="007CF1"/>
                </a:solidFill>
                <a:latin typeface="Open Sans"/>
                <a:cs typeface="Open Sans"/>
                <a:sym typeface="Arial"/>
              </a:rPr>
              <a:t>Welcome</a:t>
            </a:r>
            <a:endParaRPr lang="en-US" sz="3200" b="1" kern="0">
              <a:solidFill>
                <a:srgbClr val="007CF1"/>
              </a:solidFill>
              <a:latin typeface="Open Sans"/>
              <a:cs typeface="Open Sans"/>
              <a:sym typeface="Arial"/>
            </a:endParaRPr>
          </a:p>
        </p:txBody>
      </p:sp>
    </p:spTree>
    <p:extLst>
      <p:ext uri="{BB962C8B-B14F-4D97-AF65-F5344CB8AC3E}">
        <p14:creationId xmlns:p14="http://schemas.microsoft.com/office/powerpoint/2010/main" val="728480684"/>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BEC3B-7ABA-47FE-8F76-E8EB05836AB1}"/>
              </a:ext>
            </a:extLst>
          </p:cNvPr>
          <p:cNvSpPr txBox="1"/>
          <p:nvPr userDrawn="1"/>
        </p:nvSpPr>
        <p:spPr>
          <a:xfrm>
            <a:off x="3048257" y="1475241"/>
            <a:ext cx="5944413" cy="2800960"/>
          </a:xfrm>
          <a:prstGeom prst="rect">
            <a:avLst/>
          </a:prstGeom>
          <a:noFill/>
        </p:spPr>
        <p:txBody>
          <a:bodyPr wrap="square" rtlCol="0">
            <a:spAutoFit/>
          </a:bodyPr>
          <a:lstStyle/>
          <a:p>
            <a:pPr algn="ctr" defTabSz="1219170">
              <a:buClr>
                <a:srgbClr val="000000"/>
              </a:buClr>
            </a:pPr>
            <a:r>
              <a:rPr lang="en-US" sz="5867" b="1" kern="0">
                <a:solidFill>
                  <a:srgbClr val="007CF1"/>
                </a:solidFill>
                <a:latin typeface="Open Sans"/>
                <a:cs typeface="Open Sans"/>
                <a:sym typeface="Arial"/>
              </a:rPr>
              <a:t>Thank you for joining us</a:t>
            </a:r>
          </a:p>
          <a:p>
            <a:pPr algn="ctr" defTabSz="1219170">
              <a:buClr>
                <a:srgbClr val="000000"/>
              </a:buClr>
            </a:pPr>
            <a:endParaRPr lang="en-US" sz="3200" b="1" kern="0">
              <a:solidFill>
                <a:srgbClr val="007CF1"/>
              </a:solidFill>
              <a:latin typeface="Open Sans"/>
              <a:cs typeface="Open Sans"/>
              <a:sym typeface="Arial"/>
            </a:endParaRPr>
          </a:p>
          <a:p>
            <a:pPr algn="ctr" defTabSz="1219170">
              <a:buClr>
                <a:srgbClr val="000000"/>
              </a:buClr>
            </a:pPr>
            <a:r>
              <a:rPr lang="en-US" sz="2667" kern="0">
                <a:solidFill>
                  <a:srgbClr val="000000"/>
                </a:solidFill>
                <a:latin typeface="Open Sans"/>
                <a:cs typeface="Open Sans"/>
                <a:sym typeface="Arial"/>
              </a:rPr>
              <a:t>Please remember to leave feedback</a:t>
            </a:r>
          </a:p>
        </p:txBody>
      </p:sp>
      <p:grpSp>
        <p:nvGrpSpPr>
          <p:cNvPr id="5" name="Group 4">
            <a:extLst>
              <a:ext uri="{FF2B5EF4-FFF2-40B4-BE49-F238E27FC236}">
                <a16:creationId xmlns:a16="http://schemas.microsoft.com/office/drawing/2014/main" id="{3F3583D1-7732-416F-BE66-2EE701EEB38B}"/>
              </a:ext>
            </a:extLst>
          </p:cNvPr>
          <p:cNvGrpSpPr>
            <a:grpSpLocks noChangeAspect="1"/>
          </p:cNvGrpSpPr>
          <p:nvPr userDrawn="1"/>
        </p:nvGrpSpPr>
        <p:grpSpPr>
          <a:xfrm>
            <a:off x="5630905" y="4402061"/>
            <a:ext cx="779115" cy="972000"/>
            <a:chOff x="5646000" y="5555187"/>
            <a:chExt cx="900000" cy="1122813"/>
          </a:xfrm>
        </p:grpSpPr>
        <p:pic>
          <p:nvPicPr>
            <p:cNvPr id="6" name="Picture 5" descr="Text&#10;&#10;Description automatically generated with low confidence">
              <a:extLst>
                <a:ext uri="{FF2B5EF4-FFF2-40B4-BE49-F238E27FC236}">
                  <a16:creationId xmlns:a16="http://schemas.microsoft.com/office/drawing/2014/main" id="{D1C6B188-68DF-437C-B7AB-D7BD0ED4F12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7" name="Picture 6">
              <a:extLst>
                <a:ext uri="{FF2B5EF4-FFF2-40B4-BE49-F238E27FC236}">
                  <a16:creationId xmlns:a16="http://schemas.microsoft.com/office/drawing/2014/main" id="{7AA747E1-F085-47E1-89D5-67A372542D59}"/>
                </a:ext>
              </a:extLst>
            </p:cNvPr>
            <p:cNvPicPr>
              <a:picLocks noChangeAspect="1"/>
            </p:cNvPicPr>
            <p:nvPr/>
          </p:nvPicPr>
          <p:blipFill rotWithShape="1">
            <a:blip r:embed="rId3">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378999896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7A649B-2FD0-4379-954D-8F597EC72B80}"/>
              </a:ext>
            </a:extLst>
          </p:cNvPr>
          <p:cNvSpPr txBox="1"/>
          <p:nvPr userDrawn="1"/>
        </p:nvSpPr>
        <p:spPr>
          <a:xfrm>
            <a:off x="3048257" y="2278341"/>
            <a:ext cx="5944413" cy="1898084"/>
          </a:xfrm>
          <a:prstGeom prst="rect">
            <a:avLst/>
          </a:prstGeom>
          <a:noFill/>
        </p:spPr>
        <p:txBody>
          <a:bodyPr wrap="square" rtlCol="0">
            <a:spAutoFit/>
          </a:bodyPr>
          <a:lstStyle/>
          <a:p>
            <a:pPr algn="ctr" defTabSz="1219170">
              <a:buClr>
                <a:srgbClr val="000000"/>
              </a:buClr>
            </a:pPr>
            <a:r>
              <a:rPr lang="en-US" sz="5867" b="1" kern="0">
                <a:solidFill>
                  <a:srgbClr val="007CF1"/>
                </a:solidFill>
                <a:latin typeface="Open Sans"/>
                <a:cs typeface="Open Sans"/>
                <a:sym typeface="Arial"/>
              </a:rPr>
              <a:t>Comfort break</a:t>
            </a:r>
          </a:p>
          <a:p>
            <a:pPr algn="ctr" defTabSz="1219170">
              <a:buClr>
                <a:srgbClr val="000000"/>
              </a:buClr>
            </a:pPr>
            <a:endParaRPr lang="en-US" sz="3200" b="1" kern="0">
              <a:solidFill>
                <a:srgbClr val="007CF1"/>
              </a:solidFill>
              <a:latin typeface="Open Sans"/>
              <a:cs typeface="Open Sans"/>
              <a:sym typeface="Arial"/>
            </a:endParaRPr>
          </a:p>
          <a:p>
            <a:pPr algn="ctr" defTabSz="1219170">
              <a:buClr>
                <a:srgbClr val="000000"/>
              </a:buClr>
            </a:pPr>
            <a:r>
              <a:rPr lang="en-US" sz="2667" kern="0">
                <a:solidFill>
                  <a:srgbClr val="000000"/>
                </a:solidFill>
                <a:latin typeface="Open Sans"/>
                <a:cs typeface="Open Sans"/>
                <a:sym typeface="Arial"/>
              </a:rPr>
              <a:t>Your session will resume shortly...</a:t>
            </a:r>
          </a:p>
        </p:txBody>
      </p:sp>
      <p:grpSp>
        <p:nvGrpSpPr>
          <p:cNvPr id="5" name="Group 4">
            <a:extLst>
              <a:ext uri="{FF2B5EF4-FFF2-40B4-BE49-F238E27FC236}">
                <a16:creationId xmlns:a16="http://schemas.microsoft.com/office/drawing/2014/main" id="{9432AD3A-D0EE-4E76-A825-8433DA2D7D95}"/>
              </a:ext>
            </a:extLst>
          </p:cNvPr>
          <p:cNvGrpSpPr>
            <a:grpSpLocks noChangeAspect="1"/>
          </p:cNvGrpSpPr>
          <p:nvPr userDrawn="1"/>
        </p:nvGrpSpPr>
        <p:grpSpPr>
          <a:xfrm>
            <a:off x="5630905" y="4402061"/>
            <a:ext cx="779115" cy="972000"/>
            <a:chOff x="5646000" y="5555187"/>
            <a:chExt cx="900000" cy="1122813"/>
          </a:xfrm>
        </p:grpSpPr>
        <p:pic>
          <p:nvPicPr>
            <p:cNvPr id="6" name="Picture 5" descr="Text&#10;&#10;Description automatically generated with low confidence">
              <a:extLst>
                <a:ext uri="{FF2B5EF4-FFF2-40B4-BE49-F238E27FC236}">
                  <a16:creationId xmlns:a16="http://schemas.microsoft.com/office/drawing/2014/main" id="{88E73EA0-6BD4-48D1-B019-F29C64F87A4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7" name="Picture 6">
              <a:extLst>
                <a:ext uri="{FF2B5EF4-FFF2-40B4-BE49-F238E27FC236}">
                  <a16:creationId xmlns:a16="http://schemas.microsoft.com/office/drawing/2014/main" id="{0A2AAC68-1ADB-4C43-B902-5ACFCCAA59CE}"/>
                </a:ext>
              </a:extLst>
            </p:cNvPr>
            <p:cNvPicPr>
              <a:picLocks noChangeAspect="1"/>
            </p:cNvPicPr>
            <p:nvPr/>
          </p:nvPicPr>
          <p:blipFill rotWithShape="1">
            <a:blip r:embed="rId3">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2912248249"/>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99FA8-E950-4F3A-A645-693153A78E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4907E2-4E1F-4028-B3CA-8E59DEB345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F7DD8B-9940-4283-9082-CD7B621EDB80}"/>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5" name="Footer Placeholder 4">
            <a:extLst>
              <a:ext uri="{FF2B5EF4-FFF2-40B4-BE49-F238E27FC236}">
                <a16:creationId xmlns:a16="http://schemas.microsoft.com/office/drawing/2014/main" id="{C186550A-41A2-4C5F-B5EF-BC54C70CBC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AD1827-9FBE-461E-91E4-32470978AFC1}"/>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2638672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25CC-5D3E-4749-B135-30873A1E15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8CFB1D-993A-4883-BC27-0082047152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3DA750-6C0B-443A-B919-9A7581DD62E3}"/>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5" name="Footer Placeholder 4">
            <a:extLst>
              <a:ext uri="{FF2B5EF4-FFF2-40B4-BE49-F238E27FC236}">
                <a16:creationId xmlns:a16="http://schemas.microsoft.com/office/drawing/2014/main" id="{AA638B2F-0DB4-4D54-9182-AD3F9D2176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DF9205-267A-41FB-BDDC-4B46F6B89931}"/>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1925821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4CD2-158D-4ADB-98B3-2FC658AFB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9A31EE-F11E-4679-80AB-902EFC9F99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353BBE-68CA-4B8E-AC60-C0CB2CFD29C6}"/>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5" name="Footer Placeholder 4">
            <a:extLst>
              <a:ext uri="{FF2B5EF4-FFF2-40B4-BE49-F238E27FC236}">
                <a16:creationId xmlns:a16="http://schemas.microsoft.com/office/drawing/2014/main" id="{56427D40-A7DE-4360-83E8-5D91ABB212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B9437A-002C-46D8-AC4C-5EDD1E927BFC}"/>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7972523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B793-86A8-4F32-B748-0BB93211FC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EFB6CB-1ACF-4B93-8175-FA5184F6BC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77F98E7-9BED-4333-BF24-2AC51BAD7B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470573-E90C-4EFD-B99F-0BD074779013}"/>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6" name="Footer Placeholder 5">
            <a:extLst>
              <a:ext uri="{FF2B5EF4-FFF2-40B4-BE49-F238E27FC236}">
                <a16:creationId xmlns:a16="http://schemas.microsoft.com/office/drawing/2014/main" id="{B0DF7427-119E-47BB-B312-F98DAD058F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0E1159-D674-4882-873A-2B93818D5B81}"/>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2547384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2C70-9842-487A-81B6-8BD302C0425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A50611-7398-4AC2-8AF7-51CA6BF6A0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F90885-722A-42EF-BF64-AE078032D2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85E1C8-0A1F-4055-8A1F-0B1313E86A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D50E8-75A7-47B6-AB11-A0DED026A6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4787F2-52A9-42DD-B9B1-1177CBBD4BA4}"/>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8" name="Footer Placeholder 7">
            <a:extLst>
              <a:ext uri="{FF2B5EF4-FFF2-40B4-BE49-F238E27FC236}">
                <a16:creationId xmlns:a16="http://schemas.microsoft.com/office/drawing/2014/main" id="{BA028F73-A033-4838-8AC0-64DE245DC16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3D6F79-8042-4220-9A66-80A754D2506A}"/>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142666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8134D4A-F26C-457A-ACCD-2F1FC437B172}"/>
              </a:ext>
            </a:extLst>
          </p:cNvPr>
          <p:cNvSpPr>
            <a:spLocks noChangeAspect="1"/>
          </p:cNvSpPr>
          <p:nvPr userDrawn="1"/>
        </p:nvSpPr>
        <p:spPr>
          <a:xfrm>
            <a:off x="9356770" y="2444125"/>
            <a:ext cx="1080000" cy="1080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4" name="Rectangle 3" descr="Pencil">
            <a:extLst>
              <a:ext uri="{FF2B5EF4-FFF2-40B4-BE49-F238E27FC236}">
                <a16:creationId xmlns:a16="http://schemas.microsoft.com/office/drawing/2014/main" id="{08FA05FD-4140-4DF9-B18C-122B5628EAB6}"/>
              </a:ext>
            </a:extLst>
          </p:cNvPr>
          <p:cNvSpPr>
            <a:spLocks noChangeAspect="1"/>
          </p:cNvSpPr>
          <p:nvPr userDrawn="1"/>
        </p:nvSpPr>
        <p:spPr>
          <a:xfrm>
            <a:off x="9526261" y="2622905"/>
            <a:ext cx="720000" cy="72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AFFF5254-D8B5-4B4C-A203-2D1BACCCB2C6}"/>
              </a:ext>
            </a:extLst>
          </p:cNvPr>
          <p:cNvSpPr>
            <a:spLocks noChangeAspect="1"/>
          </p:cNvSpPr>
          <p:nvPr userDrawn="1"/>
        </p:nvSpPr>
        <p:spPr>
          <a:xfrm>
            <a:off x="1755229" y="3270459"/>
            <a:ext cx="1080000" cy="1080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6" name="Rectangle 5" descr="Open Folder">
            <a:extLst>
              <a:ext uri="{FF2B5EF4-FFF2-40B4-BE49-F238E27FC236}">
                <a16:creationId xmlns:a16="http://schemas.microsoft.com/office/drawing/2014/main" id="{54A78D44-E900-4505-8107-55DB3C26B6D0}"/>
              </a:ext>
            </a:extLst>
          </p:cNvPr>
          <p:cNvSpPr>
            <a:spLocks noChangeAspect="1"/>
          </p:cNvSpPr>
          <p:nvPr userDrawn="1"/>
        </p:nvSpPr>
        <p:spPr>
          <a:xfrm>
            <a:off x="1955179" y="3435714"/>
            <a:ext cx="720000" cy="72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Oval 6">
            <a:extLst>
              <a:ext uri="{FF2B5EF4-FFF2-40B4-BE49-F238E27FC236}">
                <a16:creationId xmlns:a16="http://schemas.microsoft.com/office/drawing/2014/main" id="{2E27D8F6-55BA-49A8-BABC-6BB49C3EA379}"/>
              </a:ext>
            </a:extLst>
          </p:cNvPr>
          <p:cNvSpPr>
            <a:spLocks noChangeAspect="1"/>
          </p:cNvSpPr>
          <p:nvPr userDrawn="1"/>
        </p:nvSpPr>
        <p:spPr>
          <a:xfrm>
            <a:off x="9331615" y="4155714"/>
            <a:ext cx="1080000" cy="108000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8" name="Rectangle 7" descr="Document">
            <a:extLst>
              <a:ext uri="{FF2B5EF4-FFF2-40B4-BE49-F238E27FC236}">
                <a16:creationId xmlns:a16="http://schemas.microsoft.com/office/drawing/2014/main" id="{3084307A-8B96-4EDB-913C-393B63F24F07}"/>
              </a:ext>
            </a:extLst>
          </p:cNvPr>
          <p:cNvSpPr>
            <a:spLocks noChangeAspect="1"/>
          </p:cNvSpPr>
          <p:nvPr userDrawn="1"/>
        </p:nvSpPr>
        <p:spPr>
          <a:xfrm>
            <a:off x="9522124" y="4325331"/>
            <a:ext cx="720000" cy="72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FF3419EA-C18D-431A-ADA8-A9DC1FE390A1}"/>
              </a:ext>
            </a:extLst>
          </p:cNvPr>
          <p:cNvSpPr>
            <a:spLocks noChangeAspect="1"/>
          </p:cNvSpPr>
          <p:nvPr userDrawn="1"/>
        </p:nvSpPr>
        <p:spPr>
          <a:xfrm>
            <a:off x="1753988" y="4938962"/>
            <a:ext cx="1080000" cy="1080000"/>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10" name="Rectangle 9" descr="Chat">
            <a:extLst>
              <a:ext uri="{FF2B5EF4-FFF2-40B4-BE49-F238E27FC236}">
                <a16:creationId xmlns:a16="http://schemas.microsoft.com/office/drawing/2014/main" id="{E003C063-5BFA-4C50-83C3-159087BB2CE8}"/>
              </a:ext>
            </a:extLst>
          </p:cNvPr>
          <p:cNvSpPr>
            <a:spLocks noChangeAspect="1"/>
          </p:cNvSpPr>
          <p:nvPr userDrawn="1"/>
        </p:nvSpPr>
        <p:spPr>
          <a:xfrm>
            <a:off x="1933988" y="5100566"/>
            <a:ext cx="720000" cy="72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232F5736-EA4B-4DE0-A602-52414A867A21}"/>
              </a:ext>
            </a:extLst>
          </p:cNvPr>
          <p:cNvSpPr txBox="1"/>
          <p:nvPr userDrawn="1"/>
        </p:nvSpPr>
        <p:spPr>
          <a:xfrm>
            <a:off x="3588043" y="2631777"/>
            <a:ext cx="5602013" cy="646331"/>
          </a:xfrm>
          <a:prstGeom prst="rect">
            <a:avLst/>
          </a:prstGeom>
          <a:noFill/>
        </p:spPr>
        <p:txBody>
          <a:bodyPr wrap="square" rtlCol="0">
            <a:spAutoFit/>
          </a:bodyPr>
          <a:lstStyle/>
          <a:p>
            <a:pPr algn="r"/>
            <a:r>
              <a:rPr lang="en-GB" b="1" kern="1200"/>
              <a:t>Assignments must be your own, and in your own words. If you can find answers on the internet, so can we!</a:t>
            </a:r>
            <a:endParaRPr lang="en-US" b="1" kern="1200"/>
          </a:p>
        </p:txBody>
      </p:sp>
      <p:sp>
        <p:nvSpPr>
          <p:cNvPr id="12" name="TextBox 11">
            <a:extLst>
              <a:ext uri="{FF2B5EF4-FFF2-40B4-BE49-F238E27FC236}">
                <a16:creationId xmlns:a16="http://schemas.microsoft.com/office/drawing/2014/main" id="{E7511E69-5C0B-4586-B350-50AE28C66CEB}"/>
              </a:ext>
            </a:extLst>
          </p:cNvPr>
          <p:cNvSpPr txBox="1"/>
          <p:nvPr userDrawn="1"/>
        </p:nvSpPr>
        <p:spPr>
          <a:xfrm>
            <a:off x="2893087" y="1828596"/>
            <a:ext cx="7462344" cy="646331"/>
          </a:xfrm>
          <a:prstGeom prst="rect">
            <a:avLst/>
          </a:prstGeom>
          <a:noFill/>
        </p:spPr>
        <p:txBody>
          <a:bodyPr wrap="square" rtlCol="0">
            <a:spAutoFit/>
          </a:bodyPr>
          <a:lstStyle/>
          <a:p>
            <a:r>
              <a:rPr lang="en-GB" b="1" kern="1200"/>
              <a:t>We have a responsibility to ensure certificates are only awarded to those who have evidenced their knowledge and/or skills to the required standard</a:t>
            </a:r>
            <a:endParaRPr lang="en-US" b="1" kern="1200"/>
          </a:p>
        </p:txBody>
      </p:sp>
      <p:sp>
        <p:nvSpPr>
          <p:cNvPr id="13" name="TextBox 12">
            <a:extLst>
              <a:ext uri="{FF2B5EF4-FFF2-40B4-BE49-F238E27FC236}">
                <a16:creationId xmlns:a16="http://schemas.microsoft.com/office/drawing/2014/main" id="{9FA1BFB1-5832-4131-BB14-040618AF9B84}"/>
              </a:ext>
            </a:extLst>
          </p:cNvPr>
          <p:cNvSpPr txBox="1"/>
          <p:nvPr userDrawn="1"/>
        </p:nvSpPr>
        <p:spPr>
          <a:xfrm>
            <a:off x="2893087" y="3448704"/>
            <a:ext cx="7231115" cy="646331"/>
          </a:xfrm>
          <a:prstGeom prst="rect">
            <a:avLst/>
          </a:prstGeom>
          <a:noFill/>
        </p:spPr>
        <p:txBody>
          <a:bodyPr wrap="square" rtlCol="0">
            <a:spAutoFit/>
          </a:bodyPr>
          <a:lstStyle/>
          <a:p>
            <a:r>
              <a:rPr lang="en-GB" b="1" kern="1200"/>
              <a:t>Research is a value learning tool. Show us what you have learned by writing in your own words, remembering to reference your source.</a:t>
            </a:r>
            <a:endParaRPr lang="en-US" b="1" kern="1200"/>
          </a:p>
        </p:txBody>
      </p:sp>
      <p:sp>
        <p:nvSpPr>
          <p:cNvPr id="14" name="TextBox 13">
            <a:extLst>
              <a:ext uri="{FF2B5EF4-FFF2-40B4-BE49-F238E27FC236}">
                <a16:creationId xmlns:a16="http://schemas.microsoft.com/office/drawing/2014/main" id="{302550CE-FEC1-4B48-99CA-4ABB1DF65A89}"/>
              </a:ext>
            </a:extLst>
          </p:cNvPr>
          <p:cNvSpPr txBox="1"/>
          <p:nvPr userDrawn="1"/>
        </p:nvSpPr>
        <p:spPr>
          <a:xfrm>
            <a:off x="2974306" y="4325331"/>
            <a:ext cx="6215750" cy="646331"/>
          </a:xfrm>
          <a:prstGeom prst="rect">
            <a:avLst/>
          </a:prstGeom>
          <a:noFill/>
        </p:spPr>
        <p:txBody>
          <a:bodyPr wrap="square" rtlCol="0">
            <a:spAutoFit/>
          </a:bodyPr>
          <a:lstStyle/>
          <a:p>
            <a:pPr algn="r"/>
            <a:r>
              <a:rPr lang="en-GB" b="1" kern="1200"/>
              <a:t>Plagiarism puts you at risk of being withdrawn from the course. Any instance of will also be reported to your employer.</a:t>
            </a:r>
            <a:endParaRPr lang="en-US" b="1" kern="1200"/>
          </a:p>
        </p:txBody>
      </p:sp>
      <p:sp>
        <p:nvSpPr>
          <p:cNvPr id="15" name="TextBox 14">
            <a:extLst>
              <a:ext uri="{FF2B5EF4-FFF2-40B4-BE49-F238E27FC236}">
                <a16:creationId xmlns:a16="http://schemas.microsoft.com/office/drawing/2014/main" id="{30040B18-97A5-4369-84DE-11382BC61FB4}"/>
              </a:ext>
            </a:extLst>
          </p:cNvPr>
          <p:cNvSpPr txBox="1"/>
          <p:nvPr userDrawn="1"/>
        </p:nvSpPr>
        <p:spPr>
          <a:xfrm>
            <a:off x="3013988" y="5275900"/>
            <a:ext cx="6453351" cy="369332"/>
          </a:xfrm>
          <a:prstGeom prst="rect">
            <a:avLst/>
          </a:prstGeom>
          <a:noFill/>
        </p:spPr>
        <p:txBody>
          <a:bodyPr wrap="square" rtlCol="0">
            <a:spAutoFit/>
          </a:bodyPr>
          <a:lstStyle/>
          <a:p>
            <a:r>
              <a:rPr lang="en-GB" b="1" kern="1200"/>
              <a:t>If you need any support, let us know. We are here to help.</a:t>
            </a:r>
            <a:endParaRPr lang="en-US" b="1" kern="1200"/>
          </a:p>
        </p:txBody>
      </p:sp>
      <p:sp>
        <p:nvSpPr>
          <p:cNvPr id="16" name="Oval 15">
            <a:extLst>
              <a:ext uri="{FF2B5EF4-FFF2-40B4-BE49-F238E27FC236}">
                <a16:creationId xmlns:a16="http://schemas.microsoft.com/office/drawing/2014/main" id="{C14B407C-DB83-4199-9954-A95BDE19099E}"/>
              </a:ext>
            </a:extLst>
          </p:cNvPr>
          <p:cNvSpPr>
            <a:spLocks noChangeAspect="1"/>
          </p:cNvSpPr>
          <p:nvPr userDrawn="1"/>
        </p:nvSpPr>
        <p:spPr>
          <a:xfrm>
            <a:off x="1778992" y="1602392"/>
            <a:ext cx="1080000" cy="1080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7" name="Rectangle 16" descr="Diploma">
            <a:extLst>
              <a:ext uri="{FF2B5EF4-FFF2-40B4-BE49-F238E27FC236}">
                <a16:creationId xmlns:a16="http://schemas.microsoft.com/office/drawing/2014/main" id="{DA66171C-0DC3-42AB-9828-D9AE60423E2F}"/>
              </a:ext>
            </a:extLst>
          </p:cNvPr>
          <p:cNvSpPr>
            <a:spLocks noChangeAspect="1"/>
          </p:cNvSpPr>
          <p:nvPr userDrawn="1"/>
        </p:nvSpPr>
        <p:spPr>
          <a:xfrm>
            <a:off x="1958992" y="1752894"/>
            <a:ext cx="720000" cy="72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Title 1">
            <a:extLst>
              <a:ext uri="{FF2B5EF4-FFF2-40B4-BE49-F238E27FC236}">
                <a16:creationId xmlns:a16="http://schemas.microsoft.com/office/drawing/2014/main" id="{E37F2615-AD7F-4A4E-B529-ADA83C02ED5C}"/>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Plagiarism &amp; Authenticity</a:t>
            </a:r>
          </a:p>
        </p:txBody>
      </p:sp>
    </p:spTree>
    <p:extLst>
      <p:ext uri="{BB962C8B-B14F-4D97-AF65-F5344CB8AC3E}">
        <p14:creationId xmlns:p14="http://schemas.microsoft.com/office/powerpoint/2010/main" val="2075100549"/>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51E7-CE12-42B4-8770-C01FF452816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AE378E-CBB5-428E-BA5C-D0E13A628AF8}"/>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4" name="Footer Placeholder 3">
            <a:extLst>
              <a:ext uri="{FF2B5EF4-FFF2-40B4-BE49-F238E27FC236}">
                <a16:creationId xmlns:a16="http://schemas.microsoft.com/office/drawing/2014/main" id="{1EB071FE-6866-4554-9332-EE44E81CB3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EBC024-3BE6-4455-B71E-3F218CEB2272}"/>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36350998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C1F8A-AF7F-4C87-8C27-D51EBA5C0B41}"/>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3" name="Footer Placeholder 2">
            <a:extLst>
              <a:ext uri="{FF2B5EF4-FFF2-40B4-BE49-F238E27FC236}">
                <a16:creationId xmlns:a16="http://schemas.microsoft.com/office/drawing/2014/main" id="{93E3BFEA-D232-482B-B557-918535B25A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E524B6-9788-4C8F-B97F-BDAB36A9D99A}"/>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84048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DD5F-9949-432F-94C8-DBD207A69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424872-BC52-4508-9F4B-DAF09B299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8811EE-E510-4843-8DB4-6EF3151A2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D21CCB-425A-4827-A07C-76FA5DC03DE0}"/>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6" name="Footer Placeholder 5">
            <a:extLst>
              <a:ext uri="{FF2B5EF4-FFF2-40B4-BE49-F238E27FC236}">
                <a16:creationId xmlns:a16="http://schemas.microsoft.com/office/drawing/2014/main" id="{F0641F1A-4804-46EE-B6B6-ACE6980CF4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EC80F0-2D98-4F8D-A059-157489CC4B77}"/>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7786230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481EB-9CAA-46B1-A2EF-3CCA5EB4C1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5D2B54-13B5-41DF-A753-253454E791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16AA38-6CE4-4F60-8790-EAFC78B65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91B3A-68D1-45ED-B08D-747B0A2CBB71}"/>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6" name="Footer Placeholder 5">
            <a:extLst>
              <a:ext uri="{FF2B5EF4-FFF2-40B4-BE49-F238E27FC236}">
                <a16:creationId xmlns:a16="http://schemas.microsoft.com/office/drawing/2014/main" id="{82811DB4-EB27-4645-836E-DA24B8E183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8BBE7B-8D24-46B0-927C-ECC7693270BA}"/>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493605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0299-1656-46CA-9629-8F50EB88B2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DB3340-1879-4624-8ADB-598130C8F7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25AC85-27D1-4B57-A57B-1933382F7FFB}"/>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5" name="Footer Placeholder 4">
            <a:extLst>
              <a:ext uri="{FF2B5EF4-FFF2-40B4-BE49-F238E27FC236}">
                <a16:creationId xmlns:a16="http://schemas.microsoft.com/office/drawing/2014/main" id="{0C678C3C-CE4A-4FA3-895A-6A9E779590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40B938-0186-430E-BD25-0AA3B16A1897}"/>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34626634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FEC469-BF2F-4930-A368-62AFF1215E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813674-3F0B-49B8-80CE-A2A6B12B0D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7CC938-EB30-47D0-AE09-5E7C8D55A3D6}"/>
              </a:ext>
            </a:extLst>
          </p:cNvPr>
          <p:cNvSpPr>
            <a:spLocks noGrp="1"/>
          </p:cNvSpPr>
          <p:nvPr>
            <p:ph type="dt" sz="half" idx="10"/>
          </p:nvPr>
        </p:nvSpPr>
        <p:spPr/>
        <p:txBody>
          <a:bodyPr/>
          <a:lstStyle/>
          <a:p>
            <a:fld id="{B6B665A6-034F-418B-8B18-719E8D71C0C6}" type="datetimeFigureOut">
              <a:rPr lang="en-GB" smtClean="0"/>
              <a:t>17/05/2023</a:t>
            </a:fld>
            <a:endParaRPr lang="en-GB"/>
          </a:p>
        </p:txBody>
      </p:sp>
      <p:sp>
        <p:nvSpPr>
          <p:cNvPr id="5" name="Footer Placeholder 4">
            <a:extLst>
              <a:ext uri="{FF2B5EF4-FFF2-40B4-BE49-F238E27FC236}">
                <a16:creationId xmlns:a16="http://schemas.microsoft.com/office/drawing/2014/main" id="{2B32561C-67F8-4C7C-9560-9D880577D9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F15D2F-A5D1-43F9-82F3-7792300410CA}"/>
              </a:ext>
            </a:extLst>
          </p:cNvPr>
          <p:cNvSpPr>
            <a:spLocks noGrp="1"/>
          </p:cNvSpPr>
          <p:nvPr>
            <p:ph type="sldNum" sz="quarter" idx="12"/>
          </p:nvPr>
        </p:nvSpPr>
        <p:spPr/>
        <p:txBody>
          <a:bodyPr/>
          <a:lstStyle/>
          <a:p>
            <a:fld id="{AD301BD3-089B-4A2E-A998-E4225FBF7F05}" type="slidenum">
              <a:rPr lang="en-GB" smtClean="0"/>
              <a:t>‹#›</a:t>
            </a:fld>
            <a:endParaRPr lang="en-GB"/>
          </a:p>
        </p:txBody>
      </p:sp>
    </p:spTree>
    <p:extLst>
      <p:ext uri="{BB962C8B-B14F-4D97-AF65-F5344CB8AC3E}">
        <p14:creationId xmlns:p14="http://schemas.microsoft.com/office/powerpoint/2010/main" val="2046360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Pictures with ca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0" y="0"/>
            <a:ext cx="12192000" cy="6857999"/>
          </a:xfrm>
        </p:spPr>
        <p:txBody>
          <a:bodyPr>
            <a:normAutofit/>
          </a:bodyPr>
          <a:lstStyle>
            <a:lvl1pPr marL="0" indent="0" algn="ctr">
              <a:buNone/>
              <a:defRPr sz="2000">
                <a:solidFill>
                  <a:schemeClr val="bg2">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1" name="Oval 10">
            <a:extLst>
              <a:ext uri="{FF2B5EF4-FFF2-40B4-BE49-F238E27FC236}">
                <a16:creationId xmlns:a16="http://schemas.microsoft.com/office/drawing/2014/main" id="{98AB8B54-69CD-4C57-8DBB-02A0E09851DD}"/>
              </a:ext>
            </a:extLst>
          </p:cNvPr>
          <p:cNvSpPr/>
          <p:nvPr userDrawn="1"/>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17362"/>
            <a:ext cx="3932237" cy="1302111"/>
          </a:xfrm>
        </p:spPr>
        <p:txBody>
          <a:bodyPr anchor="t" anchorCtr="0"/>
          <a:lstStyle>
            <a:lvl1pPr>
              <a:defRPr sz="3200"/>
            </a:lvl1pPr>
          </a:lstStyle>
          <a:p>
            <a:r>
              <a:rPr lang="en-US" noProof="0"/>
              <a:t>Click to edit Master title style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1552419" y="1887801"/>
            <a:ext cx="4057961" cy="1431234"/>
          </a:xfrm>
        </p:spPr>
        <p:txBody>
          <a:bodyPr>
            <a:normAutofit/>
          </a:bodyPr>
          <a:lstStyle>
            <a:lvl1pPr marL="0" indent="0">
              <a:buNone/>
              <a:defRPr sz="2000">
                <a:solidFill>
                  <a:schemeClr val="bg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6D634D-0427-413D-A0D0-098959D06FE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2384B9-6290-4070-B7D1-A105B27F0C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E24B5-652C-4DB5-B7C3-B5BBEC1280B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Picture Placeholder 28">
            <a:extLst>
              <a:ext uri="{FF2B5EF4-FFF2-40B4-BE49-F238E27FC236}">
                <a16:creationId xmlns:a16="http://schemas.microsoft.com/office/drawing/2014/main" id="{2EB2F967-97B6-4CA8-B3E7-5FF7CA2BDD8C}"/>
              </a:ext>
            </a:extLst>
          </p:cNvPr>
          <p:cNvSpPr>
            <a:spLocks noGrp="1"/>
          </p:cNvSpPr>
          <p:nvPr>
            <p:ph type="pic" sz="quarter" idx="19"/>
          </p:nvPr>
        </p:nvSpPr>
        <p:spPr>
          <a:xfrm>
            <a:off x="844273" y="1883115"/>
            <a:ext cx="576000" cy="576000"/>
          </a:xfrm>
        </p:spPr>
        <p:txBody>
          <a:bodyPr>
            <a:normAutofit/>
          </a:bodyPr>
          <a:lstStyle>
            <a:lvl1pPr marL="0" indent="0" algn="ctr">
              <a:buNone/>
              <a:defRPr sz="400"/>
            </a:lvl1pPr>
          </a:lstStyle>
          <a:p>
            <a:r>
              <a:rPr lang="en-US"/>
              <a:t>Click icon to add picture</a:t>
            </a:r>
          </a:p>
        </p:txBody>
      </p:sp>
      <p:sp>
        <p:nvSpPr>
          <p:cNvPr id="13" name="Picture Placeholder 28">
            <a:extLst>
              <a:ext uri="{FF2B5EF4-FFF2-40B4-BE49-F238E27FC236}">
                <a16:creationId xmlns:a16="http://schemas.microsoft.com/office/drawing/2014/main" id="{5E78E133-FE09-456A-8463-9EFAC6ADE26B}"/>
              </a:ext>
            </a:extLst>
          </p:cNvPr>
          <p:cNvSpPr>
            <a:spLocks noGrp="1"/>
          </p:cNvSpPr>
          <p:nvPr>
            <p:ph type="pic" sz="quarter" idx="22"/>
          </p:nvPr>
        </p:nvSpPr>
        <p:spPr>
          <a:xfrm>
            <a:off x="844273" y="3573118"/>
            <a:ext cx="576000" cy="576000"/>
          </a:xfrm>
        </p:spPr>
        <p:txBody>
          <a:bodyPr>
            <a:normAutofit/>
          </a:bodyPr>
          <a:lstStyle>
            <a:lvl1pPr marL="0" indent="0" algn="ctr">
              <a:buNone/>
              <a:defRPr sz="400"/>
            </a:lvl1pPr>
          </a:lstStyle>
          <a:p>
            <a:r>
              <a:rPr lang="en-US"/>
              <a:t>Click icon to add picture</a:t>
            </a:r>
          </a:p>
        </p:txBody>
      </p:sp>
      <p:sp>
        <p:nvSpPr>
          <p:cNvPr id="14" name="Text Placeholder 3">
            <a:extLst>
              <a:ext uri="{FF2B5EF4-FFF2-40B4-BE49-F238E27FC236}">
                <a16:creationId xmlns:a16="http://schemas.microsoft.com/office/drawing/2014/main" id="{7F0C3496-EA4B-43E5-9704-968F80A8552C}"/>
              </a:ext>
            </a:extLst>
          </p:cNvPr>
          <p:cNvSpPr>
            <a:spLocks noGrp="1"/>
          </p:cNvSpPr>
          <p:nvPr>
            <p:ph type="body" sz="half" idx="23"/>
          </p:nvPr>
        </p:nvSpPr>
        <p:spPr>
          <a:xfrm>
            <a:off x="1552418" y="3575461"/>
            <a:ext cx="4057961" cy="1431234"/>
          </a:xfrm>
        </p:spPr>
        <p:txBody>
          <a:bodyPr>
            <a:normAutofit/>
          </a:bodyPr>
          <a:lstStyle>
            <a:lvl1pPr marL="0" indent="0">
              <a:buNone/>
              <a:defRPr sz="2000">
                <a:solidFill>
                  <a:schemeClr val="bg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Picture Placeholder 28">
            <a:extLst>
              <a:ext uri="{FF2B5EF4-FFF2-40B4-BE49-F238E27FC236}">
                <a16:creationId xmlns:a16="http://schemas.microsoft.com/office/drawing/2014/main" id="{13414E14-9FEB-40F8-AE6E-319637A8F1CB}"/>
              </a:ext>
            </a:extLst>
          </p:cNvPr>
          <p:cNvSpPr>
            <a:spLocks noGrp="1"/>
          </p:cNvSpPr>
          <p:nvPr>
            <p:ph type="pic" sz="quarter" idx="24"/>
          </p:nvPr>
        </p:nvSpPr>
        <p:spPr>
          <a:xfrm>
            <a:off x="844273" y="5263121"/>
            <a:ext cx="576000" cy="576000"/>
          </a:xfrm>
        </p:spPr>
        <p:txBody>
          <a:bodyPr>
            <a:normAutofit/>
          </a:bodyPr>
          <a:lstStyle>
            <a:lvl1pPr marL="0" indent="0" algn="ctr">
              <a:buNone/>
              <a:defRPr sz="400"/>
            </a:lvl1pPr>
          </a:lstStyle>
          <a:p>
            <a:r>
              <a:rPr lang="en-US"/>
              <a:t>Click icon to add picture</a:t>
            </a:r>
          </a:p>
        </p:txBody>
      </p:sp>
      <p:sp>
        <p:nvSpPr>
          <p:cNvPr id="16" name="Text Placeholder 3">
            <a:extLst>
              <a:ext uri="{FF2B5EF4-FFF2-40B4-BE49-F238E27FC236}">
                <a16:creationId xmlns:a16="http://schemas.microsoft.com/office/drawing/2014/main" id="{8EC97C88-8B4C-4665-845B-95CE8F237779}"/>
              </a:ext>
            </a:extLst>
          </p:cNvPr>
          <p:cNvSpPr>
            <a:spLocks noGrp="1"/>
          </p:cNvSpPr>
          <p:nvPr>
            <p:ph type="body" sz="half" idx="25"/>
          </p:nvPr>
        </p:nvSpPr>
        <p:spPr>
          <a:xfrm>
            <a:off x="1552418" y="5263122"/>
            <a:ext cx="4057961" cy="775728"/>
          </a:xfrm>
        </p:spPr>
        <p:txBody>
          <a:bodyPr>
            <a:normAutofit/>
          </a:bodyPr>
          <a:lstStyle>
            <a:lvl1pPr marL="0" indent="0">
              <a:buNone/>
              <a:defRPr sz="2000">
                <a:solidFill>
                  <a:schemeClr val="bg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481225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3000">
        <p15:prstTrans prst="origami"/>
      </p:transition>
    </mc:Choice>
    <mc:Fallback>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3318986" y="905325"/>
            <a:ext cx="5554026" cy="92333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3988381" y="4459475"/>
            <a:ext cx="4215237" cy="769441"/>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13676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763670" y="628720"/>
            <a:ext cx="4665394" cy="837277"/>
          </a:xfrm>
        </p:spPr>
        <p:txBody>
          <a:bodyPr lIns="0" tIns="0" rIns="0" bIns="0"/>
          <a:lstStyle>
            <a:lvl1pPr>
              <a:defRPr sz="5400" b="1" i="0">
                <a:solidFill>
                  <a:schemeClr val="bg1"/>
                </a:solidFill>
                <a:latin typeface="Open Sans Extrabold"/>
                <a:cs typeface="Open Sans Extrabold"/>
              </a:defRPr>
            </a:lvl1pPr>
          </a:lstStyle>
          <a:p>
            <a:endParaRPr/>
          </a:p>
        </p:txBody>
      </p:sp>
      <p:sp>
        <p:nvSpPr>
          <p:cNvPr id="3" name="Holder 3"/>
          <p:cNvSpPr>
            <a:spLocks noGrp="1"/>
          </p:cNvSpPr>
          <p:nvPr>
            <p:ph type="body" idx="1"/>
          </p:nvPr>
        </p:nvSpPr>
        <p:spPr>
          <a:xfrm>
            <a:off x="569663" y="1425914"/>
            <a:ext cx="11053887" cy="697847"/>
          </a:xfrm>
        </p:spPr>
        <p:txBody>
          <a:bodyPr lIns="0" tIns="0" rIns="0" bIns="0"/>
          <a:lstStyle>
            <a:lvl1pPr>
              <a:defRPr sz="4500" b="0" i="0">
                <a:solidFill>
                  <a:schemeClr val="bg1"/>
                </a:solidFill>
                <a:latin typeface="Open Sans"/>
                <a:cs typeface="Open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329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763670" y="628720"/>
            <a:ext cx="4665394" cy="837277"/>
          </a:xfrm>
        </p:spPr>
        <p:txBody>
          <a:bodyPr lIns="0" tIns="0" rIns="0" bIns="0"/>
          <a:lstStyle>
            <a:lvl1pPr>
              <a:defRPr sz="5400" b="1" i="0">
                <a:solidFill>
                  <a:schemeClr val="bg1"/>
                </a:solidFill>
                <a:latin typeface="Open Sans Extrabold"/>
                <a:cs typeface="Open Sans Extrabold"/>
              </a:defRPr>
            </a:lvl1pPr>
          </a:lstStyle>
          <a:p>
            <a:endParaRPr/>
          </a:p>
        </p:txBody>
      </p:sp>
      <p:sp>
        <p:nvSpPr>
          <p:cNvPr id="3" name="Holder 3"/>
          <p:cNvSpPr>
            <a:spLocks noGrp="1"/>
          </p:cNvSpPr>
          <p:nvPr>
            <p:ph sz="half" idx="2"/>
          </p:nvPr>
        </p:nvSpPr>
        <p:spPr>
          <a:xfrm>
            <a:off x="609602" y="1577343"/>
            <a:ext cx="5303520" cy="76944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2" y="1577343"/>
            <a:ext cx="5303520" cy="76944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1816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871C4B-00C2-40BD-9610-9933BB87B9A2}"/>
              </a:ext>
            </a:extLst>
          </p:cNvPr>
          <p:cNvSpPr txBox="1"/>
          <p:nvPr userDrawn="1"/>
        </p:nvSpPr>
        <p:spPr>
          <a:xfrm>
            <a:off x="11539959" y="6206379"/>
            <a:ext cx="45719" cy="369332"/>
          </a:xfrm>
          <a:prstGeom prst="rect">
            <a:avLst/>
          </a:prstGeom>
          <a:noFill/>
        </p:spPr>
        <p:txBody>
          <a:bodyPr wrap="square" rtlCol="0">
            <a:spAutoFit/>
          </a:body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descr="OneFile">
            <a:extLst>
              <a:ext uri="{FF2B5EF4-FFF2-40B4-BE49-F238E27FC236}">
                <a16:creationId xmlns:a16="http://schemas.microsoft.com/office/drawing/2014/main" id="{B7F8F429-9AB2-4BBB-9403-598C872A5A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329" y="1440000"/>
            <a:ext cx="2818130" cy="7158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EEADF8-9B31-4D3F-86A8-78854B62F5CF}"/>
              </a:ext>
            </a:extLst>
          </p:cNvPr>
          <p:cNvGrpSpPr/>
          <p:nvPr userDrawn="1"/>
        </p:nvGrpSpPr>
        <p:grpSpPr>
          <a:xfrm>
            <a:off x="1778000" y="2278926"/>
            <a:ext cx="9575800" cy="791505"/>
            <a:chOff x="0" y="7429"/>
            <a:chExt cx="10515600" cy="791505"/>
          </a:xfrm>
          <a:solidFill>
            <a:srgbClr val="BF1934"/>
          </a:solidFill>
        </p:grpSpPr>
        <p:sp>
          <p:nvSpPr>
            <p:cNvPr id="6" name="Rectangle: Rounded Corners 5">
              <a:extLst>
                <a:ext uri="{FF2B5EF4-FFF2-40B4-BE49-F238E27FC236}">
                  <a16:creationId xmlns:a16="http://schemas.microsoft.com/office/drawing/2014/main" id="{0A24D701-70F7-41C0-882F-DE851410276D}"/>
                </a:ext>
              </a:extLst>
            </p:cNvPr>
            <p:cNvSpPr/>
            <p:nvPr/>
          </p:nvSpPr>
          <p:spPr>
            <a:xfrm>
              <a:off x="0" y="742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92B82370-95B3-4E86-A4CB-5603FD7EDE16}"/>
                </a:ext>
              </a:extLst>
            </p:cNvPr>
            <p:cNvSpPr txBox="1"/>
            <p:nvPr/>
          </p:nvSpPr>
          <p:spPr>
            <a:xfrm>
              <a:off x="38638" y="4606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Log into OneFile - login.onefile.co.uk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00F1B9A1-0B08-4A64-93F1-0A8FFC1BA2AF}"/>
              </a:ext>
            </a:extLst>
          </p:cNvPr>
          <p:cNvGrpSpPr/>
          <p:nvPr userDrawn="1"/>
        </p:nvGrpSpPr>
        <p:grpSpPr>
          <a:xfrm>
            <a:off x="1778000" y="3165471"/>
            <a:ext cx="9575800" cy="791505"/>
            <a:chOff x="0" y="893974"/>
            <a:chExt cx="10515600" cy="791505"/>
          </a:xfrm>
          <a:solidFill>
            <a:srgbClr val="BF1934"/>
          </a:solidFill>
        </p:grpSpPr>
        <p:sp>
          <p:nvSpPr>
            <p:cNvPr id="9" name="Rectangle: Rounded Corners 8">
              <a:extLst>
                <a:ext uri="{FF2B5EF4-FFF2-40B4-BE49-F238E27FC236}">
                  <a16:creationId xmlns:a16="http://schemas.microsoft.com/office/drawing/2014/main" id="{EC7E7B56-853A-4496-A9D9-FC8C4F318AD6}"/>
                </a:ext>
              </a:extLst>
            </p:cNvPr>
            <p:cNvSpPr/>
            <p:nvPr/>
          </p:nvSpPr>
          <p:spPr>
            <a:xfrm>
              <a:off x="0" y="89397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6">
              <a:extLst>
                <a:ext uri="{FF2B5EF4-FFF2-40B4-BE49-F238E27FC236}">
                  <a16:creationId xmlns:a16="http://schemas.microsoft.com/office/drawing/2014/main" id="{EE676B5E-FFD1-4A48-B9CB-CA22C2D75688}"/>
                </a:ext>
              </a:extLst>
            </p:cNvPr>
            <p:cNvSpPr txBox="1"/>
            <p:nvPr/>
          </p:nvSpPr>
          <p:spPr>
            <a:xfrm>
              <a:off x="38638" y="93261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Reset password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2837E7FE-195A-4868-BE5E-96B35744D118}"/>
              </a:ext>
            </a:extLst>
          </p:cNvPr>
          <p:cNvGrpSpPr/>
          <p:nvPr userDrawn="1"/>
        </p:nvGrpSpPr>
        <p:grpSpPr>
          <a:xfrm>
            <a:off x="1778000" y="4052016"/>
            <a:ext cx="9575800" cy="791505"/>
            <a:chOff x="0" y="1780519"/>
            <a:chExt cx="10515600" cy="791505"/>
          </a:xfrm>
          <a:solidFill>
            <a:srgbClr val="BF1934"/>
          </a:solidFill>
        </p:grpSpPr>
        <p:sp>
          <p:nvSpPr>
            <p:cNvPr id="12" name="Rectangle: Rounded Corners 11">
              <a:extLst>
                <a:ext uri="{FF2B5EF4-FFF2-40B4-BE49-F238E27FC236}">
                  <a16:creationId xmlns:a16="http://schemas.microsoft.com/office/drawing/2014/main" id="{A2303C19-6116-4A8E-B3F1-BC77478F9B95}"/>
                </a:ext>
              </a:extLst>
            </p:cNvPr>
            <p:cNvSpPr/>
            <p:nvPr/>
          </p:nvSpPr>
          <p:spPr>
            <a:xfrm>
              <a:off x="0" y="178051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ectangle: Rounded Corners 8">
              <a:extLst>
                <a:ext uri="{FF2B5EF4-FFF2-40B4-BE49-F238E27FC236}">
                  <a16:creationId xmlns:a16="http://schemas.microsoft.com/office/drawing/2014/main" id="{EE80178F-49BB-454D-8E40-809831CC0060}"/>
                </a:ext>
              </a:extLst>
            </p:cNvPr>
            <p:cNvSpPr txBox="1"/>
            <p:nvPr/>
          </p:nvSpPr>
          <p:spPr>
            <a:xfrm>
              <a:off x="38638" y="181915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a:latin typeface="Open Sans" panose="020B0606030504020204" pitchFamily="34" charset="0"/>
                  <a:ea typeface="Open Sans" panose="020B0606030504020204" pitchFamily="34" charset="0"/>
                  <a:cs typeface="Open Sans" panose="020B0606030504020204" pitchFamily="34" charset="0"/>
                </a:rPr>
                <a:t>A</a:t>
              </a:r>
              <a:r>
                <a:rPr lang="en-GB" sz="3300" kern="1200">
                  <a:latin typeface="Open Sans" panose="020B0606030504020204" pitchFamily="34" charset="0"/>
                  <a:ea typeface="Open Sans" panose="020B0606030504020204" pitchFamily="34" charset="0"/>
                  <a:cs typeface="Open Sans" panose="020B0606030504020204" pitchFamily="34" charset="0"/>
                </a:rPr>
                <a:t>ccess tasks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F40D5315-0641-40C9-B890-6F39AD330BA6}"/>
              </a:ext>
            </a:extLst>
          </p:cNvPr>
          <p:cNvGrpSpPr/>
          <p:nvPr userDrawn="1"/>
        </p:nvGrpSpPr>
        <p:grpSpPr>
          <a:xfrm>
            <a:off x="1778000" y="4938561"/>
            <a:ext cx="9575800" cy="791505"/>
            <a:chOff x="0" y="2667064"/>
            <a:chExt cx="10515600" cy="791505"/>
          </a:xfrm>
          <a:solidFill>
            <a:srgbClr val="BF1934"/>
          </a:solidFill>
        </p:grpSpPr>
        <p:sp>
          <p:nvSpPr>
            <p:cNvPr id="15" name="Rectangle: Rounded Corners 14">
              <a:extLst>
                <a:ext uri="{FF2B5EF4-FFF2-40B4-BE49-F238E27FC236}">
                  <a16:creationId xmlns:a16="http://schemas.microsoft.com/office/drawing/2014/main" id="{8B6358F3-8223-44C4-8838-EB6B09C9A0A6}"/>
                </a:ext>
              </a:extLst>
            </p:cNvPr>
            <p:cNvSpPr/>
            <p:nvPr/>
          </p:nvSpPr>
          <p:spPr>
            <a:xfrm>
              <a:off x="0" y="2667064"/>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2DAE93A8-4A9B-44C7-B9AB-16933825526D}"/>
                </a:ext>
              </a:extLst>
            </p:cNvPr>
            <p:cNvSpPr txBox="1"/>
            <p:nvPr/>
          </p:nvSpPr>
          <p:spPr>
            <a:xfrm>
              <a:off x="38638" y="2705702"/>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Resources</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 name="Group 16">
            <a:extLst>
              <a:ext uri="{FF2B5EF4-FFF2-40B4-BE49-F238E27FC236}">
                <a16:creationId xmlns:a16="http://schemas.microsoft.com/office/drawing/2014/main" id="{F325DB7C-D2ED-4A86-97C3-7F8A4C0D07B7}"/>
              </a:ext>
            </a:extLst>
          </p:cNvPr>
          <p:cNvGrpSpPr/>
          <p:nvPr userDrawn="1"/>
        </p:nvGrpSpPr>
        <p:grpSpPr>
          <a:xfrm>
            <a:off x="1777998" y="5825106"/>
            <a:ext cx="9575801" cy="791505"/>
            <a:chOff x="0" y="3553609"/>
            <a:chExt cx="10515600" cy="791505"/>
          </a:xfrm>
          <a:solidFill>
            <a:srgbClr val="BF1934"/>
          </a:solidFill>
        </p:grpSpPr>
        <p:sp>
          <p:nvSpPr>
            <p:cNvPr id="18" name="Rectangle: Rounded Corners 17">
              <a:extLst>
                <a:ext uri="{FF2B5EF4-FFF2-40B4-BE49-F238E27FC236}">
                  <a16:creationId xmlns:a16="http://schemas.microsoft.com/office/drawing/2014/main" id="{2F831485-F3AD-4BD6-8ABA-43DFBFA01C5C}"/>
                </a:ext>
              </a:extLst>
            </p:cNvPr>
            <p:cNvSpPr/>
            <p:nvPr/>
          </p:nvSpPr>
          <p:spPr>
            <a:xfrm>
              <a:off x="0" y="3553609"/>
              <a:ext cx="10515600" cy="79150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Rectangle: Rounded Corners 12">
              <a:extLst>
                <a:ext uri="{FF2B5EF4-FFF2-40B4-BE49-F238E27FC236}">
                  <a16:creationId xmlns:a16="http://schemas.microsoft.com/office/drawing/2014/main" id="{83BB33DB-8130-4A7B-9965-27A1125173E2}"/>
                </a:ext>
              </a:extLst>
            </p:cNvPr>
            <p:cNvSpPr txBox="1"/>
            <p:nvPr/>
          </p:nvSpPr>
          <p:spPr>
            <a:xfrm>
              <a:off x="38638" y="3592247"/>
              <a:ext cx="10438324"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latin typeface="Open Sans" panose="020B0606030504020204" pitchFamily="34" charset="0"/>
                  <a:ea typeface="Open Sans" panose="020B0606030504020204" pitchFamily="34" charset="0"/>
                  <a:cs typeface="Open Sans" panose="020B0606030504020204" pitchFamily="34" charset="0"/>
                </a:rPr>
                <a:t>Trouble shooting – using different devices </a:t>
              </a:r>
              <a:endParaRPr lang="en-US" sz="3300" kern="1200">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itle 1">
            <a:extLst>
              <a:ext uri="{FF2B5EF4-FFF2-40B4-BE49-F238E27FC236}">
                <a16:creationId xmlns:a16="http://schemas.microsoft.com/office/drawing/2014/main" id="{E27E1BAD-7491-49B3-A606-4C1391BE35FE}"/>
              </a:ext>
            </a:extLst>
          </p:cNvPr>
          <p:cNvSpPr>
            <a:spLocks noGrp="1"/>
          </p:cNvSpPr>
          <p:nvPr>
            <p:ph type="title" hasCustomPrompt="1"/>
          </p:nvPr>
        </p:nvSpPr>
        <p:spPr>
          <a:xfrm>
            <a:off x="0" y="183232"/>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Your Onefile e-portfolio</a:t>
            </a:r>
          </a:p>
        </p:txBody>
      </p:sp>
      <p:grpSp>
        <p:nvGrpSpPr>
          <p:cNvPr id="25" name="Group 24">
            <a:extLst>
              <a:ext uri="{FF2B5EF4-FFF2-40B4-BE49-F238E27FC236}">
                <a16:creationId xmlns:a16="http://schemas.microsoft.com/office/drawing/2014/main" id="{FBEECFCC-0C31-4484-B9B5-45DE6152DB0E}"/>
              </a:ext>
            </a:extLst>
          </p:cNvPr>
          <p:cNvGrpSpPr>
            <a:grpSpLocks noChangeAspect="1"/>
          </p:cNvGrpSpPr>
          <p:nvPr userDrawn="1"/>
        </p:nvGrpSpPr>
        <p:grpSpPr>
          <a:xfrm>
            <a:off x="606322" y="5603711"/>
            <a:ext cx="779115" cy="972000"/>
            <a:chOff x="5646000" y="5555187"/>
            <a:chExt cx="900000" cy="1122813"/>
          </a:xfrm>
        </p:grpSpPr>
        <p:pic>
          <p:nvPicPr>
            <p:cNvPr id="26" name="Picture 25" descr="Text&#10;&#10;Description automatically generated with low confidence">
              <a:extLst>
                <a:ext uri="{FF2B5EF4-FFF2-40B4-BE49-F238E27FC236}">
                  <a16:creationId xmlns:a16="http://schemas.microsoft.com/office/drawing/2014/main" id="{CD14CD6D-23D1-4156-96F5-9A191C7AE5D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46000" y="5555187"/>
              <a:ext cx="900000" cy="1122813"/>
            </a:xfrm>
            <a:prstGeom prst="rect">
              <a:avLst/>
            </a:prstGeom>
          </p:spPr>
        </p:pic>
        <p:pic>
          <p:nvPicPr>
            <p:cNvPr id="27" name="Picture 26">
              <a:extLst>
                <a:ext uri="{FF2B5EF4-FFF2-40B4-BE49-F238E27FC236}">
                  <a16:creationId xmlns:a16="http://schemas.microsoft.com/office/drawing/2014/main" id="{AD7CF766-B28E-4957-B155-F27356AF283F}"/>
                </a:ext>
              </a:extLst>
            </p:cNvPr>
            <p:cNvPicPr>
              <a:picLocks noChangeAspect="1"/>
            </p:cNvPicPr>
            <p:nvPr/>
          </p:nvPicPr>
          <p:blipFill rotWithShape="1">
            <a:blip r:embed="rId4">
              <a:extLst>
                <a:ext uri="{28A0092B-C50C-407E-A947-70E740481C1C}">
                  <a14:useLocalDpi xmlns:a14="http://schemas.microsoft.com/office/drawing/2010/main" val="0"/>
                </a:ext>
              </a:extLst>
            </a:blip>
            <a:srcRect l="329" r="329"/>
            <a:stretch/>
          </p:blipFill>
          <p:spPr>
            <a:xfrm>
              <a:off x="5731933" y="5622279"/>
              <a:ext cx="728133" cy="747047"/>
            </a:xfrm>
            <a:prstGeom prst="rect">
              <a:avLst/>
            </a:prstGeom>
            <a:ln>
              <a:noFill/>
            </a:ln>
          </p:spPr>
        </p:pic>
      </p:grpSp>
    </p:spTree>
    <p:extLst>
      <p:ext uri="{BB962C8B-B14F-4D97-AF65-F5344CB8AC3E}">
        <p14:creationId xmlns:p14="http://schemas.microsoft.com/office/powerpoint/2010/main" val="2988147963"/>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763670" y="628720"/>
            <a:ext cx="4665394" cy="837277"/>
          </a:xfrm>
        </p:spPr>
        <p:txBody>
          <a:bodyPr lIns="0" tIns="0" rIns="0" bIns="0"/>
          <a:lstStyle>
            <a:lvl1pPr>
              <a:defRPr sz="5400" b="1" i="0">
                <a:solidFill>
                  <a:schemeClr val="bg1"/>
                </a:solidFill>
                <a:latin typeface="Open Sans Extrabold"/>
                <a:cs typeface="Open Sans Extra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2183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15659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D3D6-1C0A-44C6-B2EC-CF0487D5FA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C1CEA3-C018-442A-998D-C728633E5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F8C543-9D33-447E-BBE8-509C7B88E549}"/>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5" name="Footer Placeholder 4">
            <a:extLst>
              <a:ext uri="{FF2B5EF4-FFF2-40B4-BE49-F238E27FC236}">
                <a16:creationId xmlns:a16="http://schemas.microsoft.com/office/drawing/2014/main" id="{063C85D5-52E8-41E0-B2AD-345734EEA7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32C1CA-628E-4B13-B4B3-60D53FD9ED5F}"/>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10923937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FEBCF-EFCD-4BCD-AAD5-1F3041BA10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89A1AA-0ABC-4975-BD11-AD8C6C6129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9E927D-6989-4B9B-A42C-86E8DA618966}"/>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5" name="Footer Placeholder 4">
            <a:extLst>
              <a:ext uri="{FF2B5EF4-FFF2-40B4-BE49-F238E27FC236}">
                <a16:creationId xmlns:a16="http://schemas.microsoft.com/office/drawing/2014/main" id="{B07FE3A1-269B-48F4-8BD8-49C8064E01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48AFC4-9B78-4E54-94E8-581364E74097}"/>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8686325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FB373-93C6-4C6D-9BD2-11E2733641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CADC53-645A-464B-A024-F23C617710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20918D-1885-4AA4-A8D1-58602D8EBABA}"/>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5" name="Footer Placeholder 4">
            <a:extLst>
              <a:ext uri="{FF2B5EF4-FFF2-40B4-BE49-F238E27FC236}">
                <a16:creationId xmlns:a16="http://schemas.microsoft.com/office/drawing/2014/main" id="{3F7D455F-98FE-4B4E-B88D-1986E2C3FE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DB58EC-1FE3-483D-8D10-C0BAA6F2103A}"/>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1061991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0F52-49DA-48E0-A1D0-9B1912F12F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DBC34D-A9E3-48E1-B9EE-DCDE6D91CD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329668-A19D-4D81-B060-C6EC750C40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D0279F-A22C-4017-93DC-C4F1FA30335D}"/>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6" name="Footer Placeholder 5">
            <a:extLst>
              <a:ext uri="{FF2B5EF4-FFF2-40B4-BE49-F238E27FC236}">
                <a16:creationId xmlns:a16="http://schemas.microsoft.com/office/drawing/2014/main" id="{1C2DA4F3-6185-431D-A9D5-AB7C2EC544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96D2EE-48F7-40E2-B596-8089D57F03F3}"/>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23146664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64B83-9387-4BC0-B4DD-A1FA9CF359D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4D2629-C20B-437F-829B-B8F97F49B2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86D193-9807-484A-AF35-66FC914F23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6DD91C-4770-427E-A175-8EE911524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54875D-46FF-4BDB-B9F8-379DEF81A1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C8717D-CE4A-48AA-A120-D5DDF05D077F}"/>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8" name="Footer Placeholder 7">
            <a:extLst>
              <a:ext uri="{FF2B5EF4-FFF2-40B4-BE49-F238E27FC236}">
                <a16:creationId xmlns:a16="http://schemas.microsoft.com/office/drawing/2014/main" id="{12D252DB-12FC-4386-A903-C7BB473FBC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53BC141-542D-4DFD-80A2-9392C223A33A}"/>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37443890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750C7-F742-4071-B005-0C6F6E3E54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8CA0FF-2789-4865-8D16-FEAF420CF9A3}"/>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4" name="Footer Placeholder 3">
            <a:extLst>
              <a:ext uri="{FF2B5EF4-FFF2-40B4-BE49-F238E27FC236}">
                <a16:creationId xmlns:a16="http://schemas.microsoft.com/office/drawing/2014/main" id="{FC19837C-A94F-46D4-BA6F-81DAF3B9AA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2D600E-8FED-4D51-BC1A-C5AB023B3E0B}"/>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37683329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346E4A-6AC1-4791-A768-C538F7A2870E}"/>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3" name="Footer Placeholder 2">
            <a:extLst>
              <a:ext uri="{FF2B5EF4-FFF2-40B4-BE49-F238E27FC236}">
                <a16:creationId xmlns:a16="http://schemas.microsoft.com/office/drawing/2014/main" id="{72F14125-FDC4-401C-BC13-468C6417F9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020C96-BDE8-4F9A-A4BB-A0BA63985587}"/>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268663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3E6F-029E-4617-B674-151BE0E597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D6B4AE-9EDB-42AB-8EE1-ED5D61CC84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7AE2FC-5E95-4428-A7FC-9F4CF53E19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8E2B86-0B97-472B-9E75-2A4803C04E6C}"/>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6" name="Footer Placeholder 5">
            <a:extLst>
              <a:ext uri="{FF2B5EF4-FFF2-40B4-BE49-F238E27FC236}">
                <a16:creationId xmlns:a16="http://schemas.microsoft.com/office/drawing/2014/main" id="{7BD6B4ED-0D39-4231-B67F-6499B161B7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B13EE6-C68E-464C-BC68-AC03FDF7F308}"/>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3857757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EACB4BE-64F9-410B-BC05-1606FDDA1995}"/>
              </a:ext>
            </a:extLst>
          </p:cNvPr>
          <p:cNvSpPr>
            <a:spLocks noGrp="1"/>
          </p:cNvSpPr>
          <p:nvPr>
            <p:ph sz="half" idx="1"/>
          </p:nvPr>
        </p:nvSpPr>
        <p:spPr>
          <a:xfrm>
            <a:off x="31496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3">
            <a:extLst>
              <a:ext uri="{FF2B5EF4-FFF2-40B4-BE49-F238E27FC236}">
                <a16:creationId xmlns:a16="http://schemas.microsoft.com/office/drawing/2014/main" id="{B9FE54D0-6842-4A4D-AB6F-51BAA5A3CF1A}"/>
              </a:ext>
            </a:extLst>
          </p:cNvPr>
          <p:cNvSpPr>
            <a:spLocks noGrp="1"/>
          </p:cNvSpPr>
          <p:nvPr>
            <p:ph sz="half" idx="2"/>
          </p:nvPr>
        </p:nvSpPr>
        <p:spPr>
          <a:xfrm>
            <a:off x="6172200" y="1825625"/>
            <a:ext cx="5704840" cy="4351338"/>
          </a:xfrm>
          <a:prstGeom prst="rect">
            <a:avLst/>
          </a:prstGeom>
        </p:spPr>
        <p:txBody>
          <a:bodyPr/>
          <a:lstStyle>
            <a:lvl1pPr>
              <a:defRPr>
                <a:solidFill>
                  <a:schemeClr val="accent1">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D29CB424-E03B-44C6-9245-327E83BA532C}"/>
              </a:ext>
            </a:extLst>
          </p:cNvPr>
          <p:cNvSpPr>
            <a:spLocks noGrp="1"/>
          </p:cNvSpPr>
          <p:nvPr>
            <p:ph type="title"/>
          </p:nvPr>
        </p:nvSpPr>
        <p:spPr>
          <a:xfrm>
            <a:off x="0" y="180000"/>
            <a:ext cx="10515600" cy="825500"/>
          </a:xfrm>
          <a:prstGeom prst="rect">
            <a:avLst/>
          </a:prstGeom>
        </p:spPr>
        <p:txBody>
          <a:bodyPr/>
          <a:lstStyle>
            <a:lvl1pPr>
              <a:defRPr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778389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E347-F446-4B9B-A03D-AC47EC3A8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C62857-F548-4753-B41C-98789DA355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5BCE51-7EB1-44E2-AD53-0C6FED1BC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639BA-A755-4982-BA84-36A9CC0B0A6B}"/>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6" name="Footer Placeholder 5">
            <a:extLst>
              <a:ext uri="{FF2B5EF4-FFF2-40B4-BE49-F238E27FC236}">
                <a16:creationId xmlns:a16="http://schemas.microsoft.com/office/drawing/2014/main" id="{A6FACA8F-CE3A-415B-8656-25C93E7CD6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8E7EB9-7448-417C-9FDB-37FE1A266C4A}"/>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1772794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23A6-AFB5-4FA6-81DC-072742633E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24AC4D-4AA9-4C32-A986-20178033CC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3C60E7-F92F-46C0-938A-A5C9F16FD21C}"/>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5" name="Footer Placeholder 4">
            <a:extLst>
              <a:ext uri="{FF2B5EF4-FFF2-40B4-BE49-F238E27FC236}">
                <a16:creationId xmlns:a16="http://schemas.microsoft.com/office/drawing/2014/main" id="{0C9F4383-3D9E-4683-B8AA-F309929026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8D3965-9267-403F-8DE3-5BB575E0FC3A}"/>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398476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6ADE2-1E7A-4054-970C-904A26F4A3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C1631F-2861-44F2-BEC7-B42526B859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190D72-5445-4C8A-955A-E6ACB8BDEE0A}"/>
              </a:ext>
            </a:extLst>
          </p:cNvPr>
          <p:cNvSpPr>
            <a:spLocks noGrp="1"/>
          </p:cNvSpPr>
          <p:nvPr>
            <p:ph type="dt" sz="half" idx="10"/>
          </p:nvPr>
        </p:nvSpPr>
        <p:spPr/>
        <p:txBody>
          <a:bodyPr/>
          <a:lstStyle/>
          <a:p>
            <a:fld id="{BAB6B4E2-9A75-4DF1-8560-9D1F67F83677}" type="datetimeFigureOut">
              <a:rPr lang="en-GB" smtClean="0"/>
              <a:t>17/05/2023</a:t>
            </a:fld>
            <a:endParaRPr lang="en-GB"/>
          </a:p>
        </p:txBody>
      </p:sp>
      <p:sp>
        <p:nvSpPr>
          <p:cNvPr id="5" name="Footer Placeholder 4">
            <a:extLst>
              <a:ext uri="{FF2B5EF4-FFF2-40B4-BE49-F238E27FC236}">
                <a16:creationId xmlns:a16="http://schemas.microsoft.com/office/drawing/2014/main" id="{DB9405B2-9C06-4FDC-9DB0-1101C49B9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DEC945-945A-4EBD-8A65-8FAC9BA6AF0E}"/>
              </a:ext>
            </a:extLst>
          </p:cNvPr>
          <p:cNvSpPr>
            <a:spLocks noGrp="1"/>
          </p:cNvSpPr>
          <p:nvPr>
            <p:ph type="sldNum" sz="quarter" idx="12"/>
          </p:nvPr>
        </p:nvSpPr>
        <p:spPr/>
        <p:txBody>
          <a:bodyPr/>
          <a:lstStyle/>
          <a:p>
            <a:fld id="{301256ED-A041-4031-B25C-32D7607876CC}" type="slidenum">
              <a:rPr lang="en-GB" smtClean="0"/>
              <a:t>‹#›</a:t>
            </a:fld>
            <a:endParaRPr lang="en-GB"/>
          </a:p>
        </p:txBody>
      </p:sp>
    </p:spTree>
    <p:extLst>
      <p:ext uri="{BB962C8B-B14F-4D97-AF65-F5344CB8AC3E}">
        <p14:creationId xmlns:p14="http://schemas.microsoft.com/office/powerpoint/2010/main" val="26355236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tandard theme">
    <p:spTree>
      <p:nvGrpSpPr>
        <p:cNvPr id="1" name=""/>
        <p:cNvGrpSpPr/>
        <p:nvPr/>
      </p:nvGrpSpPr>
      <p:grpSpPr>
        <a:xfrm>
          <a:off x="0" y="0"/>
          <a:ext cx="0" cy="0"/>
          <a:chOff x="0" y="0"/>
          <a:chExt cx="0" cy="0"/>
        </a:xfrm>
      </p:grpSpPr>
      <p:sp>
        <p:nvSpPr>
          <p:cNvPr id="3" name="Shape 342"/>
          <p:cNvSpPr/>
          <p:nvPr userDrawn="1"/>
        </p:nvSpPr>
        <p:spPr>
          <a:xfrm>
            <a:off x="2072956" y="6462175"/>
            <a:ext cx="8022400" cy="168300"/>
          </a:xfrm>
          <a:prstGeom prst="rect">
            <a:avLst/>
          </a:prstGeom>
          <a:solidFill>
            <a:srgbClr val="F46523"/>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4"/>
          <p:cNvSpPr>
            <a:spLocks noGrp="1"/>
          </p:cNvSpPr>
          <p:nvPr>
            <p:ph type="title" hasCustomPrompt="1"/>
          </p:nvPr>
        </p:nvSpPr>
        <p:spPr>
          <a:xfrm>
            <a:off x="660668" y="389737"/>
            <a:ext cx="9194533" cy="955674"/>
          </a:xfrm>
          <a:prstGeom prst="rect">
            <a:avLst/>
          </a:prstGeom>
        </p:spPr>
        <p:txBody>
          <a:bodyPr/>
          <a:lstStyle>
            <a:lvl1pPr>
              <a:defRPr sz="4200" b="1" baseline="0">
                <a:solidFill>
                  <a:srgbClr val="505050"/>
                </a:solidFill>
                <a:latin typeface="Open Sans" panose="020B0606030504020204" pitchFamily="34" charset="0"/>
              </a:defRPr>
            </a:lvl1pPr>
          </a:lstStyle>
          <a:p>
            <a:r>
              <a:rPr lang="en-US"/>
              <a:t>Title</a:t>
            </a:r>
            <a:endParaRPr lang="en-GB"/>
          </a:p>
        </p:txBody>
      </p:sp>
      <p:sp>
        <p:nvSpPr>
          <p:cNvPr id="10" name="Shape 32"/>
          <p:cNvSpPr/>
          <p:nvPr userDrawn="1"/>
        </p:nvSpPr>
        <p:spPr>
          <a:xfrm>
            <a:off x="0" y="695524"/>
            <a:ext cx="550400" cy="344100"/>
          </a:xfrm>
          <a:prstGeom prst="rect">
            <a:avLst/>
          </a:prstGeom>
          <a:solidFill>
            <a:srgbClr val="F46523"/>
          </a:solidFill>
          <a:ln>
            <a:noFill/>
          </a:ln>
        </p:spPr>
        <p:txBody>
          <a:bodyPr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ontent Placeholder 7"/>
          <p:cNvSpPr>
            <a:spLocks noGrp="1"/>
          </p:cNvSpPr>
          <p:nvPr>
            <p:ph sz="quarter" idx="10"/>
          </p:nvPr>
        </p:nvSpPr>
        <p:spPr>
          <a:xfrm>
            <a:off x="660402" y="1666875"/>
            <a:ext cx="10826751" cy="4459288"/>
          </a:xfrm>
          <a:prstGeom prst="rect">
            <a:avLst/>
          </a:prstGeom>
        </p:spPr>
        <p:txBody>
          <a:bodyPr/>
          <a:lstStyle>
            <a:lvl1pPr marL="257175" indent="-257175">
              <a:buClr>
                <a:srgbClr val="F46523"/>
              </a:buClr>
              <a:buFont typeface="Wingdings" panose="05000000000000000000" pitchFamily="2" charset="2"/>
              <a:buChar char="§"/>
              <a:defRPr sz="1800">
                <a:solidFill>
                  <a:srgbClr val="505050"/>
                </a:solidFill>
                <a:latin typeface="+mj-lt"/>
              </a:defRPr>
            </a:lvl1pPr>
          </a:lstStyle>
          <a:p>
            <a:pPr lvl="0"/>
            <a:endParaRPr lang="en-GB"/>
          </a:p>
        </p:txBody>
      </p:sp>
    </p:spTree>
    <p:extLst>
      <p:ext uri="{BB962C8B-B14F-4D97-AF65-F5344CB8AC3E}">
        <p14:creationId xmlns:p14="http://schemas.microsoft.com/office/powerpoint/2010/main" val="3781154505"/>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6" name="Rectangle 4"/>
          <p:cNvSpPr>
            <a:spLocks noGrp="1" noChangeArrowheads="1"/>
          </p:cNvSpPr>
          <p:nvPr>
            <p:ph type="ctrTitle"/>
          </p:nvPr>
        </p:nvSpPr>
        <p:spPr>
          <a:xfrm>
            <a:off x="690033" y="1590676"/>
            <a:ext cx="10363200" cy="1470025"/>
          </a:xfrm>
        </p:spPr>
        <p:txBody>
          <a:bodyPr/>
          <a:lstStyle>
            <a:lvl1pPr>
              <a:defRPr/>
            </a:lvl1pPr>
          </a:lstStyle>
          <a:p>
            <a:pPr lvl="0"/>
            <a:r>
              <a:rPr lang="en-US" altLang="en-US" noProof="0"/>
              <a:t>Click to edit Master title style</a:t>
            </a:r>
            <a:endParaRPr lang="en-GB" altLang="en-US" noProof="0"/>
          </a:p>
        </p:txBody>
      </p:sp>
      <p:sp>
        <p:nvSpPr>
          <p:cNvPr id="8197" name="Rectangle 5"/>
          <p:cNvSpPr>
            <a:spLocks noGrp="1" noChangeArrowheads="1"/>
          </p:cNvSpPr>
          <p:nvPr>
            <p:ph type="subTitle" idx="1"/>
          </p:nvPr>
        </p:nvSpPr>
        <p:spPr>
          <a:xfrm>
            <a:off x="687917" y="3060700"/>
            <a:ext cx="8534400" cy="1752600"/>
          </a:xfrm>
        </p:spPr>
        <p:txBody>
          <a:bodyPr/>
          <a:lstStyle>
            <a:lvl1pPr marL="0" indent="0">
              <a:buFontTx/>
              <a:buNone/>
              <a:defRPr/>
            </a:lvl1pPr>
          </a:lstStyle>
          <a:p>
            <a:pPr lvl="0"/>
            <a:r>
              <a:rPr lang="en-US" altLang="en-US" noProof="0"/>
              <a:t>Click to edit Master subtitle style</a:t>
            </a:r>
            <a:endParaRPr lang="en-GB" altLang="en-US" noProof="0"/>
          </a:p>
        </p:txBody>
      </p:sp>
      <p:pic>
        <p:nvPicPr>
          <p:cNvPr id="7" name="Picture 8">
            <a:extLst>
              <a:ext uri="{FF2B5EF4-FFF2-40B4-BE49-F238E27FC236}">
                <a16:creationId xmlns:a16="http://schemas.microsoft.com/office/drawing/2014/main" id="{AA744007-0C9A-944C-AEEC-C9B61CD4144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70199" y="5669281"/>
            <a:ext cx="2118939" cy="1180008"/>
          </a:xfrm>
          <a:prstGeom prst="rect">
            <a:avLst/>
          </a:prstGeom>
          <a:noFill/>
          <a:ln>
            <a:noFill/>
          </a:ln>
          <a:effectLst/>
        </p:spPr>
      </p:pic>
      <p:sp>
        <p:nvSpPr>
          <p:cNvPr id="8" name="Text Box 11">
            <a:extLst>
              <a:ext uri="{FF2B5EF4-FFF2-40B4-BE49-F238E27FC236}">
                <a16:creationId xmlns:a16="http://schemas.microsoft.com/office/drawing/2014/main" id="{760CD1C8-AEAA-5140-8BF5-F39A2D3F1CAE}"/>
              </a:ext>
            </a:extLst>
          </p:cNvPr>
          <p:cNvSpPr txBox="1">
            <a:spLocks noChangeArrowheads="1"/>
          </p:cNvSpPr>
          <p:nvPr userDrawn="1"/>
        </p:nvSpPr>
        <p:spPr bwMode="auto">
          <a:xfrm>
            <a:off x="687918" y="6309453"/>
            <a:ext cx="44367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GB" altLang="en-US" sz="2000">
                <a:solidFill>
                  <a:srgbClr val="96A800"/>
                </a:solidFill>
              </a:rPr>
              <a:t>www.hertfordshire.gov.uk</a:t>
            </a:r>
          </a:p>
        </p:txBody>
      </p:sp>
    </p:spTree>
    <p:extLst>
      <p:ext uri="{BB962C8B-B14F-4D97-AF65-F5344CB8AC3E}">
        <p14:creationId xmlns:p14="http://schemas.microsoft.com/office/powerpoint/2010/main" val="34361072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534C776B-AD84-DE40-A542-6A25C97B9CC0}"/>
              </a:ext>
            </a:extLst>
          </p:cNvPr>
          <p:cNvSpPr>
            <a:spLocks noGrp="1"/>
          </p:cNvSpPr>
          <p:nvPr>
            <p:ph type="title"/>
          </p:nvPr>
        </p:nvSpPr>
        <p:spPr/>
        <p:txBody>
          <a:bodyPr/>
          <a:lstStyle>
            <a:lvl1pPr>
              <a:defRPr>
                <a:solidFill>
                  <a:srgbClr val="96A800"/>
                </a:solidFill>
              </a:defRPr>
            </a:lvl1pPr>
          </a:lstStyle>
          <a:p>
            <a:r>
              <a:rPr lang="en-US"/>
              <a:t>Click to edit Master title style</a:t>
            </a:r>
            <a:endParaRPr lang="en-GB"/>
          </a:p>
        </p:txBody>
      </p:sp>
    </p:spTree>
    <p:extLst>
      <p:ext uri="{BB962C8B-B14F-4D97-AF65-F5344CB8AC3E}">
        <p14:creationId xmlns:p14="http://schemas.microsoft.com/office/powerpoint/2010/main" val="39239134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204380"/>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70419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73263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54051" y="1409700"/>
            <a:ext cx="5293783" cy="383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51033" y="1409700"/>
            <a:ext cx="5293784" cy="383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74628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1480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1480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58551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654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AE7A06-D490-43AE-B6E1-4DAD1D0E77B0}"/>
              </a:ext>
            </a:extLst>
          </p:cNvPr>
          <p:cNvSpPr>
            <a:spLocks noGrp="1"/>
          </p:cNvSpPr>
          <p:nvPr>
            <p:ph type="ctrTitle"/>
          </p:nvPr>
        </p:nvSpPr>
        <p:spPr>
          <a:xfrm>
            <a:off x="1524000" y="1685925"/>
            <a:ext cx="9144000" cy="2266950"/>
          </a:xfrm>
          <a:prstGeom prst="rect">
            <a:avLst/>
          </a:prstGeom>
        </p:spPr>
        <p:txBody>
          <a:bodyPr anchor="ctr"/>
          <a:lstStyle>
            <a:lvl1pPr algn="ctr">
              <a:defRPr sz="60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8" name="Subtitle 2">
            <a:extLst>
              <a:ext uri="{FF2B5EF4-FFF2-40B4-BE49-F238E27FC236}">
                <a16:creationId xmlns:a16="http://schemas.microsoft.com/office/drawing/2014/main" id="{29977E6A-9681-49F8-97C9-8B364DDB283B}"/>
              </a:ext>
            </a:extLst>
          </p:cNvPr>
          <p:cNvSpPr>
            <a:spLocks noGrp="1"/>
          </p:cNvSpPr>
          <p:nvPr>
            <p:ph type="subTitle" idx="1"/>
          </p:nvPr>
        </p:nvSpPr>
        <p:spPr>
          <a:xfrm>
            <a:off x="1524000" y="4333874"/>
            <a:ext cx="9144000" cy="923925"/>
          </a:xfrm>
          <a:prstGeom prst="rect">
            <a:avLst/>
          </a:prstGeom>
        </p:spPr>
        <p:txBody>
          <a:bodyPr anchor="ctr"/>
          <a:lstStyle>
            <a:lvl1pPr marL="0" indent="0" algn="ctr">
              <a:buNone/>
              <a:defRPr sz="240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757898759"/>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01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71957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77322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80343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8185" y="274638"/>
            <a:ext cx="2696633" cy="49704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54051" y="274638"/>
            <a:ext cx="7890933" cy="4970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68811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54051" y="274638"/>
            <a:ext cx="10790767"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54051" y="1409700"/>
            <a:ext cx="10790767" cy="3835400"/>
          </a:xfrm>
        </p:spPr>
        <p:txBody>
          <a:bodyPr/>
          <a:lstStyle/>
          <a:p>
            <a:r>
              <a:rPr lang="en-US"/>
              <a:t>Click icon to add chart</a:t>
            </a:r>
            <a:endParaRPr lang="en-GB"/>
          </a:p>
        </p:txBody>
      </p:sp>
    </p:spTree>
    <p:extLst>
      <p:ext uri="{BB962C8B-B14F-4D97-AF65-F5344CB8AC3E}">
        <p14:creationId xmlns:p14="http://schemas.microsoft.com/office/powerpoint/2010/main" val="8637529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72075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25C8-9605-66D4-7607-ED9A39F279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FBD89C-FD3F-C841-D72D-B4F156E740C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ABF96E-E807-DE0E-5243-C4AA73D6FFBA}"/>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5" name="Footer Placeholder 4">
            <a:extLst>
              <a:ext uri="{FF2B5EF4-FFF2-40B4-BE49-F238E27FC236}">
                <a16:creationId xmlns:a16="http://schemas.microsoft.com/office/drawing/2014/main" id="{4C193165-B07C-1C2B-A773-3AD9594770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43E9C4-32F7-03CA-5BFE-362D93CE4244}"/>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21162567"/>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5C5E-6701-2D81-D002-4855C2AA17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F7BCBF-FE84-20E3-2B2E-009D9A0D9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A54CCE-A245-7AEB-C4B6-F350EC27DF29}"/>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5" name="Footer Placeholder 4">
            <a:extLst>
              <a:ext uri="{FF2B5EF4-FFF2-40B4-BE49-F238E27FC236}">
                <a16:creationId xmlns:a16="http://schemas.microsoft.com/office/drawing/2014/main" id="{714845BA-5F2C-A7C8-16F7-6B7328364C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F54DA0-C5B3-9CCE-06C7-244FF711C290}"/>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152018429"/>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55706-39D8-0B54-1010-AC356B0FEA2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3585B1-5475-9DAA-D316-90A649E45BD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8DD6EF-1DAB-B3DE-1535-B444A7DFA41A}"/>
              </a:ext>
            </a:extLst>
          </p:cNvPr>
          <p:cNvSpPr>
            <a:spLocks noGrp="1"/>
          </p:cNvSpPr>
          <p:nvPr>
            <p:ph type="dt" sz="half" idx="10"/>
          </p:nvPr>
        </p:nvSpPr>
        <p:spPr/>
        <p:txBody>
          <a:bodyPr/>
          <a:lstStyle/>
          <a:p>
            <a:fld id="{05EB43DF-F3A4-4A54-888E-988A80C5D846}" type="datetimeFigureOut">
              <a:rPr lang="en-GB" smtClean="0"/>
              <a:t>17/05/2023</a:t>
            </a:fld>
            <a:endParaRPr lang="en-GB"/>
          </a:p>
        </p:txBody>
      </p:sp>
      <p:sp>
        <p:nvSpPr>
          <p:cNvPr id="5" name="Footer Placeholder 4">
            <a:extLst>
              <a:ext uri="{FF2B5EF4-FFF2-40B4-BE49-F238E27FC236}">
                <a16:creationId xmlns:a16="http://schemas.microsoft.com/office/drawing/2014/main" id="{C26B3F51-77B8-2212-F1C0-0E869E3A18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47B049-2D78-06CB-D0E6-B4ACFF2879BA}"/>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62578874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69.xml"/><Relationship Id="rId7" Type="http://schemas.openxmlformats.org/officeDocument/2006/relationships/image" Target="../media/image70.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0.xml"/><Relationship Id="rId5" Type="http://schemas.openxmlformats.org/officeDocument/2006/relationships/slideLayout" Target="../slideLayouts/slideLayout71.xml"/><Relationship Id="rId4" Type="http://schemas.openxmlformats.org/officeDocument/2006/relationships/slideLayout" Target="../slideLayouts/slideLayout70.xml"/><Relationship Id="rId9" Type="http://schemas.openxmlformats.org/officeDocument/2006/relationships/image" Target="../media/image7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11.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73.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3.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72.png"/><Relationship Id="rId5" Type="http://schemas.openxmlformats.org/officeDocument/2006/relationships/slideLayout" Target="../slideLayouts/slideLayout113.xml"/><Relationship Id="rId10" Type="http://schemas.openxmlformats.org/officeDocument/2006/relationships/image" Target="../media/image71.png"/><Relationship Id="rId4" Type="http://schemas.openxmlformats.org/officeDocument/2006/relationships/slideLayout" Target="../slideLayouts/slideLayout112.xml"/><Relationship Id="rId9" Type="http://schemas.openxmlformats.org/officeDocument/2006/relationships/image" Target="../media/image70.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15.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2.png"/><Relationship Id="rId5" Type="http://schemas.openxmlformats.org/officeDocument/2006/relationships/slideLayout" Target="../slideLayouts/slideLayout21.xml"/><Relationship Id="rId10"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2.png"/><Relationship Id="rId5" Type="http://schemas.openxmlformats.org/officeDocument/2006/relationships/slideLayout" Target="../slideLayouts/slideLayout29.xml"/><Relationship Id="rId10" Type="http://schemas.openxmlformats.org/officeDocument/2006/relationships/image" Target="../media/image1.jpe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2.png"/><Relationship Id="rId5" Type="http://schemas.openxmlformats.org/officeDocument/2006/relationships/slideLayout" Target="../slideLayouts/slideLayout37.xml"/><Relationship Id="rId10" Type="http://schemas.openxmlformats.org/officeDocument/2006/relationships/image" Target="../media/image1.jpeg"/><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2.png"/><Relationship Id="rId5" Type="http://schemas.openxmlformats.org/officeDocument/2006/relationships/slideLayout" Target="../slideLayouts/slideLayout45.xml"/><Relationship Id="rId10" Type="http://schemas.openxmlformats.org/officeDocument/2006/relationships/image" Target="../media/image1.jpeg"/><Relationship Id="rId4" Type="http://schemas.openxmlformats.org/officeDocument/2006/relationships/slideLayout" Target="../slideLayouts/slideLayout4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51.xml"/><Relationship Id="rId7" Type="http://schemas.openxmlformats.org/officeDocument/2006/relationships/image" Target="../media/image66.jpe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theme" Target="../theme/theme7.xml"/><Relationship Id="rId9" Type="http://schemas.openxmlformats.org/officeDocument/2006/relationships/image" Target="../media/image68.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slideLayout" Target="../slideLayouts/slideLayout54.xml"/><Relationship Id="rId7" Type="http://schemas.openxmlformats.org/officeDocument/2006/relationships/image" Target="../media/image68.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9.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AF0FD-A1BC-49B7-B416-7A3546C893BC}"/>
              </a:ext>
            </a:extLst>
          </p:cNvPr>
          <p:cNvPicPr/>
          <p:nvPr userDrawn="1"/>
        </p:nvPicPr>
        <p:blipFill>
          <a:blip r:embed="rId10" cstate="print">
            <a:clrChange>
              <a:clrFrom>
                <a:srgbClr val="443355"/>
              </a:clrFrom>
              <a:clrTo>
                <a:srgbClr val="443355">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0" y="0"/>
            <a:ext cx="12191999" cy="1440000"/>
          </a:xfrm>
          <a:prstGeom prst="rect">
            <a:avLst/>
          </a:prstGeom>
          <a:solidFill>
            <a:srgbClr val="BF1934"/>
          </a:solidFill>
        </p:spPr>
      </p:pic>
      <p:pic>
        <p:nvPicPr>
          <p:cNvPr id="9" name="Picture 8">
            <a:extLst>
              <a:ext uri="{FF2B5EF4-FFF2-40B4-BE49-F238E27FC236}">
                <a16:creationId xmlns:a16="http://schemas.microsoft.com/office/drawing/2014/main" id="{28303193-0AAC-49C0-9A48-FC189AD2717F}"/>
              </a:ext>
            </a:extLst>
          </p:cNvPr>
          <p:cNvPicPr>
            <a:picLocks noChangeAspect="1"/>
          </p:cNvPicPr>
          <p:nvPr userDrawn="1"/>
        </p:nvPicPr>
        <p:blipFill>
          <a:blip r:embed="rId11"/>
          <a:stretch>
            <a:fillRect/>
          </a:stretch>
        </p:blipFill>
        <p:spPr>
          <a:xfrm>
            <a:off x="10650233" y="136525"/>
            <a:ext cx="1322947" cy="719390"/>
          </a:xfrm>
          <a:prstGeom prst="rect">
            <a:avLst/>
          </a:prstGeom>
        </p:spPr>
      </p:pic>
      <p:sp>
        <p:nvSpPr>
          <p:cNvPr id="10" name="object 21">
            <a:extLst>
              <a:ext uri="{FF2B5EF4-FFF2-40B4-BE49-F238E27FC236}">
                <a16:creationId xmlns:a16="http://schemas.microsoft.com/office/drawing/2014/main" id="{6437CCCD-42B9-4675-AB41-F223D54B15E2}"/>
              </a:ext>
            </a:extLst>
          </p:cNvPr>
          <p:cNvSpPr txBox="1"/>
          <p:nvPr userDrawn="1"/>
        </p:nvSpPr>
        <p:spPr>
          <a:xfrm>
            <a:off x="8846344" y="6686550"/>
            <a:ext cx="3288505" cy="159018"/>
          </a:xfrm>
          <a:prstGeom prst="rect">
            <a:avLst/>
          </a:prstGeom>
        </p:spPr>
        <p:txBody>
          <a:bodyPr vert="horz" wrap="square" lIns="0" tIns="12700" rIns="0" bIns="0" rtlCol="0">
            <a:spAutoFit/>
          </a:bodyPr>
          <a:lstStyle/>
          <a:p>
            <a:pPr marL="12700">
              <a:spcBef>
                <a:spcPts val="100"/>
              </a:spcBef>
            </a:pPr>
            <a:r>
              <a:rPr lang="en-GB" sz="950" b="1" spc="15">
                <a:latin typeface="Open Sans" panose="020B0606030504020204" pitchFamily="34" charset="0"/>
                <a:ea typeface="Open Sans" panose="020B0606030504020204" pitchFamily="34" charset="0"/>
                <a:cs typeface="Open Sans" panose="020B0606030504020204" pitchFamily="34" charset="0"/>
              </a:rPr>
              <a:t>© HERTFORDSHIRE CARE PROVIDERS ASSOCIATION</a:t>
            </a:r>
            <a:endParaRPr sz="95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706928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718" r:id="rId3"/>
    <p:sldLayoutId id="2147483738" r:id="rId4"/>
    <p:sldLayoutId id="2147483725" r:id="rId5"/>
    <p:sldLayoutId id="2147483728" r:id="rId6"/>
    <p:sldLayoutId id="2147483733" r:id="rId7"/>
    <p:sldLayoutId id="2147483656" r:id="rId8"/>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63670" y="628719"/>
            <a:ext cx="4665394" cy="923330"/>
          </a:xfrm>
          <a:prstGeom prst="rect">
            <a:avLst/>
          </a:prstGeom>
        </p:spPr>
        <p:txBody>
          <a:bodyPr wrap="square" lIns="0" tIns="0" rIns="0" bIns="0">
            <a:spAutoFit/>
          </a:bodyPr>
          <a:lstStyle>
            <a:lvl1pPr>
              <a:defRPr sz="6000" b="1" i="0">
                <a:solidFill>
                  <a:schemeClr val="bg1"/>
                </a:solidFill>
                <a:latin typeface="Open Sans Extrabold"/>
                <a:cs typeface="Open Sans Extrabold"/>
              </a:defRPr>
            </a:lvl1pPr>
          </a:lstStyle>
          <a:p>
            <a:endParaRPr/>
          </a:p>
        </p:txBody>
      </p:sp>
      <p:sp>
        <p:nvSpPr>
          <p:cNvPr id="3" name="Holder 3"/>
          <p:cNvSpPr>
            <a:spLocks noGrp="1"/>
          </p:cNvSpPr>
          <p:nvPr>
            <p:ph type="body" idx="1"/>
          </p:nvPr>
        </p:nvSpPr>
        <p:spPr>
          <a:xfrm>
            <a:off x="569663" y="1425914"/>
            <a:ext cx="11053887" cy="769441"/>
          </a:xfrm>
          <a:prstGeom prst="rect">
            <a:avLst/>
          </a:prstGeom>
        </p:spPr>
        <p:txBody>
          <a:bodyPr wrap="square" lIns="0" tIns="0" rIns="0" bIns="0">
            <a:spAutoFit/>
          </a:bodyPr>
          <a:lstStyle>
            <a:lvl1pPr>
              <a:defRPr sz="5000" b="0" i="0">
                <a:solidFill>
                  <a:schemeClr val="bg1"/>
                </a:solidFill>
                <a:latin typeface="Open Sans"/>
                <a:cs typeface="Open Sans"/>
              </a:defRPr>
            </a:lvl1pPr>
          </a:lstStyle>
          <a:p>
            <a:endParaRPr/>
          </a:p>
        </p:txBody>
      </p:sp>
      <p:sp>
        <p:nvSpPr>
          <p:cNvPr id="4" name="Holder 4"/>
          <p:cNvSpPr>
            <a:spLocks noGrp="1"/>
          </p:cNvSpPr>
          <p:nvPr>
            <p:ph type="ftr" sz="quarter" idx="5"/>
          </p:nvPr>
        </p:nvSpPr>
        <p:spPr>
          <a:xfrm>
            <a:off x="4145280" y="6377942"/>
            <a:ext cx="3901440" cy="251183"/>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51183"/>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6" name="Holder 6"/>
          <p:cNvSpPr>
            <a:spLocks noGrp="1"/>
          </p:cNvSpPr>
          <p:nvPr>
            <p:ph type="sldNum" sz="quarter" idx="7"/>
          </p:nvPr>
        </p:nvSpPr>
        <p:spPr>
          <a:xfrm>
            <a:off x="8778240" y="6377942"/>
            <a:ext cx="2804160" cy="251183"/>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44" name="bk object 16">
            <a:extLst>
              <a:ext uri="{FF2B5EF4-FFF2-40B4-BE49-F238E27FC236}">
                <a16:creationId xmlns:a16="http://schemas.microsoft.com/office/drawing/2014/main" id="{339E3A18-7AF5-41F7-9AE3-507B307D2601}"/>
              </a:ext>
            </a:extLst>
          </p:cNvPr>
          <p:cNvSpPr/>
          <p:nvPr userDrawn="1"/>
        </p:nvSpPr>
        <p:spPr>
          <a:xfrm>
            <a:off x="0" y="6083935"/>
            <a:ext cx="12190552" cy="774065"/>
          </a:xfrm>
          <a:custGeom>
            <a:avLst/>
            <a:gdLst/>
            <a:ahLst/>
            <a:cxnLst/>
            <a:rect l="l" t="t" r="r" b="b"/>
            <a:pathLst>
              <a:path w="10692130" h="774065">
                <a:moveTo>
                  <a:pt x="0" y="773874"/>
                </a:moveTo>
                <a:lnTo>
                  <a:pt x="10692003" y="773874"/>
                </a:lnTo>
                <a:lnTo>
                  <a:pt x="10692003" y="0"/>
                </a:lnTo>
                <a:lnTo>
                  <a:pt x="0" y="0"/>
                </a:lnTo>
                <a:lnTo>
                  <a:pt x="0" y="773874"/>
                </a:lnTo>
                <a:close/>
              </a:path>
            </a:pathLst>
          </a:custGeom>
          <a:solidFill>
            <a:srgbClr val="007CF1"/>
          </a:solidFill>
        </p:spPr>
        <p:txBody>
          <a:bodyPr wrap="square" lIns="0" tIns="0" rIns="0" bIns="0" rtlCol="0"/>
          <a:lstStyle/>
          <a:p>
            <a:endParaRPr sz="1800"/>
          </a:p>
        </p:txBody>
      </p:sp>
      <p:sp>
        <p:nvSpPr>
          <p:cNvPr id="45" name="bk object 17">
            <a:extLst>
              <a:ext uri="{FF2B5EF4-FFF2-40B4-BE49-F238E27FC236}">
                <a16:creationId xmlns:a16="http://schemas.microsoft.com/office/drawing/2014/main" id="{3DF5A53A-DBE1-43DB-9A1A-68C5441E736E}"/>
              </a:ext>
            </a:extLst>
          </p:cNvPr>
          <p:cNvSpPr/>
          <p:nvPr userDrawn="1"/>
        </p:nvSpPr>
        <p:spPr>
          <a:xfrm>
            <a:off x="0" y="6002798"/>
            <a:ext cx="12190552" cy="0"/>
          </a:xfrm>
          <a:custGeom>
            <a:avLst/>
            <a:gdLst/>
            <a:ahLst/>
            <a:cxnLst/>
            <a:rect l="l" t="t" r="r" b="b"/>
            <a:pathLst>
              <a:path w="10692130">
                <a:moveTo>
                  <a:pt x="0" y="0"/>
                </a:moveTo>
                <a:lnTo>
                  <a:pt x="10692003" y="0"/>
                </a:lnTo>
              </a:path>
            </a:pathLst>
          </a:custGeom>
          <a:ln w="71996">
            <a:solidFill>
              <a:srgbClr val="007CF1"/>
            </a:solidFill>
          </a:ln>
        </p:spPr>
        <p:txBody>
          <a:bodyPr wrap="square" lIns="0" tIns="0" rIns="0" bIns="0" rtlCol="0"/>
          <a:lstStyle/>
          <a:p>
            <a:endParaRPr sz="1800"/>
          </a:p>
        </p:txBody>
      </p:sp>
      <p:sp>
        <p:nvSpPr>
          <p:cNvPr id="46" name="bk object 18">
            <a:extLst>
              <a:ext uri="{FF2B5EF4-FFF2-40B4-BE49-F238E27FC236}">
                <a16:creationId xmlns:a16="http://schemas.microsoft.com/office/drawing/2014/main" id="{E6495564-A6E0-4C35-AEF3-23AAF9E90B86}"/>
              </a:ext>
            </a:extLst>
          </p:cNvPr>
          <p:cNvSpPr/>
          <p:nvPr userDrawn="1"/>
        </p:nvSpPr>
        <p:spPr>
          <a:xfrm>
            <a:off x="10915202" y="6221287"/>
            <a:ext cx="971274" cy="519572"/>
          </a:xfrm>
          <a:prstGeom prst="rect">
            <a:avLst/>
          </a:prstGeom>
          <a:blipFill>
            <a:blip r:embed="rId7" cstate="print"/>
            <a:stretch>
              <a:fillRect/>
            </a:stretch>
          </a:blipFill>
        </p:spPr>
        <p:txBody>
          <a:bodyPr wrap="square" lIns="0" tIns="0" rIns="0" bIns="0" rtlCol="0"/>
          <a:lstStyle/>
          <a:p>
            <a:endParaRPr sz="1800"/>
          </a:p>
        </p:txBody>
      </p:sp>
      <p:pic>
        <p:nvPicPr>
          <p:cNvPr id="47" name="Picture 46">
            <a:extLst>
              <a:ext uri="{FF2B5EF4-FFF2-40B4-BE49-F238E27FC236}">
                <a16:creationId xmlns:a16="http://schemas.microsoft.com/office/drawing/2014/main" id="{D27A21DB-06CC-4A27-A3BB-9E7B745AFB03}"/>
              </a:ext>
              <a:ext uri="{C183D7F6-B498-43B3-948B-1728B52AA6E4}">
                <adec:decorative xmlns:adec="http://schemas.microsoft.com/office/drawing/2017/decorative" val="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830971" y="6188821"/>
            <a:ext cx="971274" cy="529398"/>
          </a:xfrm>
          <a:prstGeom prst="rect">
            <a:avLst/>
          </a:prstGeom>
        </p:spPr>
      </p:pic>
      <p:pic>
        <p:nvPicPr>
          <p:cNvPr id="48" name="Picture 2">
            <a:extLst>
              <a:ext uri="{FF2B5EF4-FFF2-40B4-BE49-F238E27FC236}">
                <a16:creationId xmlns:a16="http://schemas.microsoft.com/office/drawing/2014/main" id="{CB449CC9-B57B-458F-BCEA-93034065BA09}"/>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63082" y="6221287"/>
            <a:ext cx="1240040" cy="49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80689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Lst>
  <p:txStyles>
    <p:titleStyle>
      <a:lvl1pPr>
        <a:defRPr>
          <a:latin typeface="+mj-lt"/>
          <a:ea typeface="+mj-ea"/>
          <a:cs typeface="+mj-cs"/>
        </a:defRPr>
      </a:lvl1pPr>
    </p:titleStyle>
    <p:bodyStyle>
      <a:lvl1pPr marL="0">
        <a:defRPr>
          <a:latin typeface="+mn-lt"/>
          <a:ea typeface="+mn-ea"/>
          <a:cs typeface="+mn-cs"/>
        </a:defRPr>
      </a:lvl1pPr>
      <a:lvl2pPr marL="414613">
        <a:defRPr>
          <a:latin typeface="+mn-lt"/>
          <a:ea typeface="+mn-ea"/>
          <a:cs typeface="+mn-cs"/>
        </a:defRPr>
      </a:lvl2pPr>
      <a:lvl3pPr marL="829224">
        <a:defRPr>
          <a:latin typeface="+mn-lt"/>
          <a:ea typeface="+mn-ea"/>
          <a:cs typeface="+mn-cs"/>
        </a:defRPr>
      </a:lvl3pPr>
      <a:lvl4pPr marL="1243838">
        <a:defRPr>
          <a:latin typeface="+mn-lt"/>
          <a:ea typeface="+mn-ea"/>
          <a:cs typeface="+mn-cs"/>
        </a:defRPr>
      </a:lvl4pPr>
      <a:lvl5pPr marL="1658449">
        <a:defRPr>
          <a:latin typeface="+mn-lt"/>
          <a:ea typeface="+mn-ea"/>
          <a:cs typeface="+mn-cs"/>
        </a:defRPr>
      </a:lvl5pPr>
      <a:lvl6pPr marL="2073062">
        <a:defRPr>
          <a:latin typeface="+mn-lt"/>
          <a:ea typeface="+mn-ea"/>
          <a:cs typeface="+mn-cs"/>
        </a:defRPr>
      </a:lvl6pPr>
      <a:lvl7pPr marL="2487673">
        <a:defRPr>
          <a:latin typeface="+mn-lt"/>
          <a:ea typeface="+mn-ea"/>
          <a:cs typeface="+mn-cs"/>
        </a:defRPr>
      </a:lvl7pPr>
      <a:lvl8pPr marL="2902287">
        <a:defRPr>
          <a:latin typeface="+mn-lt"/>
          <a:ea typeface="+mn-ea"/>
          <a:cs typeface="+mn-cs"/>
        </a:defRPr>
      </a:lvl8pPr>
      <a:lvl9pPr marL="3316898">
        <a:defRPr>
          <a:latin typeface="+mn-lt"/>
          <a:ea typeface="+mn-ea"/>
          <a:cs typeface="+mn-cs"/>
        </a:defRPr>
      </a:lvl9pPr>
    </p:bodyStyle>
    <p:otherStyle>
      <a:lvl1pPr marL="0">
        <a:defRPr>
          <a:latin typeface="+mn-lt"/>
          <a:ea typeface="+mn-ea"/>
          <a:cs typeface="+mn-cs"/>
        </a:defRPr>
      </a:lvl1pPr>
      <a:lvl2pPr marL="414613">
        <a:defRPr>
          <a:latin typeface="+mn-lt"/>
          <a:ea typeface="+mn-ea"/>
          <a:cs typeface="+mn-cs"/>
        </a:defRPr>
      </a:lvl2pPr>
      <a:lvl3pPr marL="829224">
        <a:defRPr>
          <a:latin typeface="+mn-lt"/>
          <a:ea typeface="+mn-ea"/>
          <a:cs typeface="+mn-cs"/>
        </a:defRPr>
      </a:lvl3pPr>
      <a:lvl4pPr marL="1243838">
        <a:defRPr>
          <a:latin typeface="+mn-lt"/>
          <a:ea typeface="+mn-ea"/>
          <a:cs typeface="+mn-cs"/>
        </a:defRPr>
      </a:lvl4pPr>
      <a:lvl5pPr marL="1658449">
        <a:defRPr>
          <a:latin typeface="+mn-lt"/>
          <a:ea typeface="+mn-ea"/>
          <a:cs typeface="+mn-cs"/>
        </a:defRPr>
      </a:lvl5pPr>
      <a:lvl6pPr marL="2073062">
        <a:defRPr>
          <a:latin typeface="+mn-lt"/>
          <a:ea typeface="+mn-ea"/>
          <a:cs typeface="+mn-cs"/>
        </a:defRPr>
      </a:lvl6pPr>
      <a:lvl7pPr marL="2487673">
        <a:defRPr>
          <a:latin typeface="+mn-lt"/>
          <a:ea typeface="+mn-ea"/>
          <a:cs typeface="+mn-cs"/>
        </a:defRPr>
      </a:lvl7pPr>
      <a:lvl8pPr marL="2902287">
        <a:defRPr>
          <a:latin typeface="+mn-lt"/>
          <a:ea typeface="+mn-ea"/>
          <a:cs typeface="+mn-cs"/>
        </a:defRPr>
      </a:lvl8pPr>
      <a:lvl9pPr marL="3316898">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973302-2D94-445C-A066-60F8E05C6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D70511-C1D6-44B3-A44F-46B83A864C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EF4A6B-8A24-4D75-B4C8-F55093E1AA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6B4E2-9A75-4DF1-8560-9D1F67F83677}" type="datetimeFigureOut">
              <a:rPr lang="en-GB" smtClean="0"/>
              <a:t>17/05/2023</a:t>
            </a:fld>
            <a:endParaRPr lang="en-GB"/>
          </a:p>
        </p:txBody>
      </p:sp>
      <p:sp>
        <p:nvSpPr>
          <p:cNvPr id="5" name="Footer Placeholder 4">
            <a:extLst>
              <a:ext uri="{FF2B5EF4-FFF2-40B4-BE49-F238E27FC236}">
                <a16:creationId xmlns:a16="http://schemas.microsoft.com/office/drawing/2014/main" id="{1FCB72A9-1BB1-4029-98AF-52FCE1B9C6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C7239B0-AED2-46DD-B42C-A00C35DA4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256ED-A041-4031-B25C-32D7607876CC}" type="slidenum">
              <a:rPr lang="en-GB" smtClean="0"/>
              <a:t>‹#›</a:t>
            </a:fld>
            <a:endParaRPr lang="en-GB"/>
          </a:p>
        </p:txBody>
      </p:sp>
    </p:spTree>
    <p:extLst>
      <p:ext uri="{BB962C8B-B14F-4D97-AF65-F5344CB8AC3E}">
        <p14:creationId xmlns:p14="http://schemas.microsoft.com/office/powerpoint/2010/main" val="49079949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8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547939C5-3DA0-424F-AD0B-9C64CBFBA61D}"/>
              </a:ext>
            </a:extLst>
          </p:cNvPr>
          <p:cNvSpPr>
            <a:spLocks/>
          </p:cNvSpPr>
          <p:nvPr userDrawn="1"/>
        </p:nvSpPr>
        <p:spPr bwMode="auto">
          <a:xfrm>
            <a:off x="-7094" y="5481870"/>
            <a:ext cx="12196233" cy="1376362"/>
          </a:xfrm>
          <a:custGeom>
            <a:avLst/>
            <a:gdLst>
              <a:gd name="T0" fmla="*/ 5762 w 5762"/>
              <a:gd name="T1" fmla="*/ 867 h 867"/>
              <a:gd name="T2" fmla="*/ 5762 w 5762"/>
              <a:gd name="T3" fmla="*/ 124 h 867"/>
              <a:gd name="T4" fmla="*/ 4975 w 5762"/>
              <a:gd name="T5" fmla="*/ 60 h 867"/>
              <a:gd name="T6" fmla="*/ 4161 w 5762"/>
              <a:gd name="T7" fmla="*/ 17 h 867"/>
              <a:gd name="T8" fmla="*/ 4031 w 5762"/>
              <a:gd name="T9" fmla="*/ 17 h 867"/>
              <a:gd name="T10" fmla="*/ 3628 w 5762"/>
              <a:gd name="T11" fmla="*/ 4 h 867"/>
              <a:gd name="T12" fmla="*/ 3491 w 5762"/>
              <a:gd name="T13" fmla="*/ 4 h 867"/>
              <a:gd name="T14" fmla="*/ 3080 w 5762"/>
              <a:gd name="T15" fmla="*/ 0 h 867"/>
              <a:gd name="T16" fmla="*/ 3026 w 5762"/>
              <a:gd name="T17" fmla="*/ 0 h 867"/>
              <a:gd name="T18" fmla="*/ 2246 w 5762"/>
              <a:gd name="T19" fmla="*/ 13 h 867"/>
              <a:gd name="T20" fmla="*/ 1466 w 5762"/>
              <a:gd name="T21" fmla="*/ 34 h 867"/>
              <a:gd name="T22" fmla="*/ 713 w 5762"/>
              <a:gd name="T23" fmla="*/ 73 h 867"/>
              <a:gd name="T24" fmla="*/ 2 w 5762"/>
              <a:gd name="T25" fmla="*/ 116 h 867"/>
              <a:gd name="T26" fmla="*/ 0 w 5762"/>
              <a:gd name="T27" fmla="*/ 867 h 867"/>
              <a:gd name="T28" fmla="*/ 5762 w 5762"/>
              <a:gd name="T29"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2" h="867">
                <a:moveTo>
                  <a:pt x="5762" y="867"/>
                </a:moveTo>
                <a:lnTo>
                  <a:pt x="5762" y="124"/>
                </a:lnTo>
                <a:lnTo>
                  <a:pt x="4975" y="60"/>
                </a:lnTo>
                <a:lnTo>
                  <a:pt x="4161" y="17"/>
                </a:lnTo>
                <a:lnTo>
                  <a:pt x="4031" y="17"/>
                </a:lnTo>
                <a:lnTo>
                  <a:pt x="3628" y="4"/>
                </a:lnTo>
                <a:lnTo>
                  <a:pt x="3491" y="4"/>
                </a:lnTo>
                <a:lnTo>
                  <a:pt x="3080" y="0"/>
                </a:lnTo>
                <a:lnTo>
                  <a:pt x="3026" y="0"/>
                </a:lnTo>
                <a:lnTo>
                  <a:pt x="2246" y="13"/>
                </a:lnTo>
                <a:lnTo>
                  <a:pt x="1466" y="34"/>
                </a:lnTo>
                <a:lnTo>
                  <a:pt x="713" y="73"/>
                </a:lnTo>
                <a:lnTo>
                  <a:pt x="2" y="116"/>
                </a:lnTo>
                <a:lnTo>
                  <a:pt x="0" y="867"/>
                </a:lnTo>
                <a:lnTo>
                  <a:pt x="5762" y="867"/>
                </a:lnTo>
                <a:close/>
              </a:path>
            </a:pathLst>
          </a:custGeom>
          <a:solidFill>
            <a:srgbClr val="96A800"/>
          </a:solidFill>
          <a:ln>
            <a:noFill/>
          </a:ln>
        </p:spPr>
        <p:txBody>
          <a:bodyPr/>
          <a:lstStyle/>
          <a:p>
            <a:endParaRPr lang="en-GB" sz="1800"/>
          </a:p>
        </p:txBody>
      </p:sp>
      <p:sp>
        <p:nvSpPr>
          <p:cNvPr id="1032" name="Freeform 8"/>
          <p:cNvSpPr>
            <a:spLocks/>
          </p:cNvSpPr>
          <p:nvPr/>
        </p:nvSpPr>
        <p:spPr bwMode="auto">
          <a:xfrm>
            <a:off x="-16187" y="5518685"/>
            <a:ext cx="12208187" cy="1376362"/>
          </a:xfrm>
          <a:custGeom>
            <a:avLst/>
            <a:gdLst>
              <a:gd name="T0" fmla="*/ 5762 w 5762"/>
              <a:gd name="T1" fmla="*/ 867 h 867"/>
              <a:gd name="T2" fmla="*/ 5762 w 5762"/>
              <a:gd name="T3" fmla="*/ 124 h 867"/>
              <a:gd name="T4" fmla="*/ 4975 w 5762"/>
              <a:gd name="T5" fmla="*/ 60 h 867"/>
              <a:gd name="T6" fmla="*/ 4161 w 5762"/>
              <a:gd name="T7" fmla="*/ 17 h 867"/>
              <a:gd name="T8" fmla="*/ 4031 w 5762"/>
              <a:gd name="T9" fmla="*/ 17 h 867"/>
              <a:gd name="T10" fmla="*/ 3628 w 5762"/>
              <a:gd name="T11" fmla="*/ 4 h 867"/>
              <a:gd name="T12" fmla="*/ 3491 w 5762"/>
              <a:gd name="T13" fmla="*/ 4 h 867"/>
              <a:gd name="T14" fmla="*/ 3080 w 5762"/>
              <a:gd name="T15" fmla="*/ 0 h 867"/>
              <a:gd name="T16" fmla="*/ 3026 w 5762"/>
              <a:gd name="T17" fmla="*/ 0 h 867"/>
              <a:gd name="T18" fmla="*/ 2246 w 5762"/>
              <a:gd name="T19" fmla="*/ 13 h 867"/>
              <a:gd name="T20" fmla="*/ 1466 w 5762"/>
              <a:gd name="T21" fmla="*/ 34 h 867"/>
              <a:gd name="T22" fmla="*/ 713 w 5762"/>
              <a:gd name="T23" fmla="*/ 73 h 867"/>
              <a:gd name="T24" fmla="*/ 2 w 5762"/>
              <a:gd name="T25" fmla="*/ 116 h 867"/>
              <a:gd name="T26" fmla="*/ 0 w 5762"/>
              <a:gd name="T27" fmla="*/ 867 h 867"/>
              <a:gd name="T28" fmla="*/ 5762 w 5762"/>
              <a:gd name="T29"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2" h="867">
                <a:moveTo>
                  <a:pt x="5762" y="867"/>
                </a:moveTo>
                <a:lnTo>
                  <a:pt x="5762" y="124"/>
                </a:lnTo>
                <a:lnTo>
                  <a:pt x="4975" y="60"/>
                </a:lnTo>
                <a:lnTo>
                  <a:pt x="4161" y="17"/>
                </a:lnTo>
                <a:lnTo>
                  <a:pt x="4031" y="17"/>
                </a:lnTo>
                <a:lnTo>
                  <a:pt x="3628" y="4"/>
                </a:lnTo>
                <a:lnTo>
                  <a:pt x="3491" y="4"/>
                </a:lnTo>
                <a:lnTo>
                  <a:pt x="3080" y="0"/>
                </a:lnTo>
                <a:lnTo>
                  <a:pt x="3026" y="0"/>
                </a:lnTo>
                <a:lnTo>
                  <a:pt x="2246" y="13"/>
                </a:lnTo>
                <a:lnTo>
                  <a:pt x="1466" y="34"/>
                </a:lnTo>
                <a:lnTo>
                  <a:pt x="713" y="73"/>
                </a:lnTo>
                <a:lnTo>
                  <a:pt x="2" y="116"/>
                </a:lnTo>
                <a:lnTo>
                  <a:pt x="0" y="867"/>
                </a:lnTo>
                <a:lnTo>
                  <a:pt x="5762" y="867"/>
                </a:lnTo>
                <a:close/>
              </a:path>
            </a:pathLst>
          </a:custGeom>
          <a:solidFill>
            <a:schemeClr val="bg1"/>
          </a:solidFill>
          <a:ln>
            <a:noFill/>
          </a:ln>
        </p:spPr>
        <p:txBody>
          <a:bodyPr/>
          <a:lstStyle/>
          <a:p>
            <a:endParaRPr lang="en-GB" sz="1800"/>
          </a:p>
        </p:txBody>
      </p:sp>
      <p:sp>
        <p:nvSpPr>
          <p:cNvPr id="1026" name="Rectangle 2"/>
          <p:cNvSpPr>
            <a:spLocks noGrp="1" noChangeArrowheads="1"/>
          </p:cNvSpPr>
          <p:nvPr>
            <p:ph type="title"/>
          </p:nvPr>
        </p:nvSpPr>
        <p:spPr bwMode="auto">
          <a:xfrm>
            <a:off x="654051" y="274638"/>
            <a:ext cx="107907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654051" y="1409700"/>
            <a:ext cx="10790767"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7" name="Picture 8">
            <a:extLst>
              <a:ext uri="{FF2B5EF4-FFF2-40B4-BE49-F238E27FC236}">
                <a16:creationId xmlns:a16="http://schemas.microsoft.com/office/drawing/2014/main" id="{C03D5526-44E5-7248-911C-2128C819D9B3}"/>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10070199" y="5669281"/>
            <a:ext cx="2118939" cy="1180008"/>
          </a:xfrm>
          <a:prstGeom prst="rect">
            <a:avLst/>
          </a:prstGeom>
          <a:noFill/>
          <a:ln>
            <a:noFill/>
          </a:ln>
          <a:effectLst/>
        </p:spPr>
      </p:pic>
      <p:sp>
        <p:nvSpPr>
          <p:cNvPr id="8" name="Text Box 11">
            <a:extLst>
              <a:ext uri="{FF2B5EF4-FFF2-40B4-BE49-F238E27FC236}">
                <a16:creationId xmlns:a16="http://schemas.microsoft.com/office/drawing/2014/main" id="{5D96912D-1252-FD4B-AAF7-2D0ADBC3FB78}"/>
              </a:ext>
            </a:extLst>
          </p:cNvPr>
          <p:cNvSpPr txBox="1">
            <a:spLocks noChangeArrowheads="1"/>
          </p:cNvSpPr>
          <p:nvPr userDrawn="1"/>
        </p:nvSpPr>
        <p:spPr bwMode="auto">
          <a:xfrm>
            <a:off x="687918" y="6309453"/>
            <a:ext cx="44367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GB" altLang="en-US" sz="2000">
                <a:solidFill>
                  <a:srgbClr val="96A800"/>
                </a:solidFill>
              </a:rPr>
              <a:t>www.hertfordshire.gov.uk</a:t>
            </a:r>
          </a:p>
        </p:txBody>
      </p:sp>
    </p:spTree>
    <p:extLst>
      <p:ext uri="{BB962C8B-B14F-4D97-AF65-F5344CB8AC3E}">
        <p14:creationId xmlns:p14="http://schemas.microsoft.com/office/powerpoint/2010/main" val="12755089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txStyles>
    <p:titleStyle>
      <a:lvl1pPr algn="l" rtl="0" eaLnBrk="1" fontAlgn="base" hangingPunct="1">
        <a:spcBef>
          <a:spcPct val="0"/>
        </a:spcBef>
        <a:spcAft>
          <a:spcPct val="0"/>
        </a:spcAft>
        <a:defRPr sz="3600">
          <a:solidFill>
            <a:srgbClr val="96A800"/>
          </a:solidFill>
          <a:latin typeface="+mj-lt"/>
          <a:ea typeface="+mj-ea"/>
          <a:cs typeface="+mj-cs"/>
        </a:defRPr>
      </a:lvl1pPr>
      <a:lvl2pPr algn="l" rtl="0" eaLnBrk="1" fontAlgn="base" hangingPunct="1">
        <a:spcBef>
          <a:spcPct val="0"/>
        </a:spcBef>
        <a:spcAft>
          <a:spcPct val="0"/>
        </a:spcAft>
        <a:defRPr sz="3600">
          <a:solidFill>
            <a:srgbClr val="96A800"/>
          </a:solidFill>
          <a:latin typeface="Arial" charset="0"/>
          <a:cs typeface="Arial" charset="0"/>
        </a:defRPr>
      </a:lvl2pPr>
      <a:lvl3pPr algn="l" rtl="0" eaLnBrk="1" fontAlgn="base" hangingPunct="1">
        <a:spcBef>
          <a:spcPct val="0"/>
        </a:spcBef>
        <a:spcAft>
          <a:spcPct val="0"/>
        </a:spcAft>
        <a:defRPr sz="3600">
          <a:solidFill>
            <a:srgbClr val="96A800"/>
          </a:solidFill>
          <a:latin typeface="Arial" charset="0"/>
          <a:cs typeface="Arial" charset="0"/>
        </a:defRPr>
      </a:lvl3pPr>
      <a:lvl4pPr algn="l" rtl="0" eaLnBrk="1" fontAlgn="base" hangingPunct="1">
        <a:spcBef>
          <a:spcPct val="0"/>
        </a:spcBef>
        <a:spcAft>
          <a:spcPct val="0"/>
        </a:spcAft>
        <a:defRPr sz="3600">
          <a:solidFill>
            <a:srgbClr val="96A800"/>
          </a:solidFill>
          <a:latin typeface="Arial" charset="0"/>
          <a:cs typeface="Arial" charset="0"/>
        </a:defRPr>
      </a:lvl4pPr>
      <a:lvl5pPr algn="l" rtl="0" eaLnBrk="1" fontAlgn="base" hangingPunct="1">
        <a:spcBef>
          <a:spcPct val="0"/>
        </a:spcBef>
        <a:spcAft>
          <a:spcPct val="0"/>
        </a:spcAft>
        <a:defRPr sz="3600">
          <a:solidFill>
            <a:srgbClr val="96A800"/>
          </a:solidFill>
          <a:latin typeface="Arial" charset="0"/>
          <a:cs typeface="Arial" charset="0"/>
        </a:defRPr>
      </a:lvl5pPr>
      <a:lvl6pPr marL="457200" algn="l" rtl="0" eaLnBrk="1" fontAlgn="base" hangingPunct="1">
        <a:spcBef>
          <a:spcPct val="0"/>
        </a:spcBef>
        <a:spcAft>
          <a:spcPct val="0"/>
        </a:spcAft>
        <a:defRPr sz="3600">
          <a:solidFill>
            <a:srgbClr val="96A800"/>
          </a:solidFill>
          <a:latin typeface="Arial" charset="0"/>
          <a:cs typeface="Arial" charset="0"/>
        </a:defRPr>
      </a:lvl6pPr>
      <a:lvl7pPr marL="914400" algn="l" rtl="0" eaLnBrk="1" fontAlgn="base" hangingPunct="1">
        <a:spcBef>
          <a:spcPct val="0"/>
        </a:spcBef>
        <a:spcAft>
          <a:spcPct val="0"/>
        </a:spcAft>
        <a:defRPr sz="3600">
          <a:solidFill>
            <a:srgbClr val="96A800"/>
          </a:solidFill>
          <a:latin typeface="Arial" charset="0"/>
          <a:cs typeface="Arial" charset="0"/>
        </a:defRPr>
      </a:lvl7pPr>
      <a:lvl8pPr marL="1371600" algn="l" rtl="0" eaLnBrk="1" fontAlgn="base" hangingPunct="1">
        <a:spcBef>
          <a:spcPct val="0"/>
        </a:spcBef>
        <a:spcAft>
          <a:spcPct val="0"/>
        </a:spcAft>
        <a:defRPr sz="3600">
          <a:solidFill>
            <a:srgbClr val="96A800"/>
          </a:solidFill>
          <a:latin typeface="Arial" charset="0"/>
          <a:cs typeface="Arial" charset="0"/>
        </a:defRPr>
      </a:lvl8pPr>
      <a:lvl9pPr marL="1828800" algn="l" rtl="0" eaLnBrk="1" fontAlgn="base" hangingPunct="1">
        <a:spcBef>
          <a:spcPct val="0"/>
        </a:spcBef>
        <a:spcAft>
          <a:spcPct val="0"/>
        </a:spcAft>
        <a:defRPr sz="3600">
          <a:solidFill>
            <a:srgbClr val="96A800"/>
          </a:solidFill>
          <a:latin typeface="Arial" charset="0"/>
          <a:cs typeface="Arial" charset="0"/>
        </a:defRPr>
      </a:lvl9pPr>
    </p:titleStyle>
    <p:bodyStyle>
      <a:lvl1pPr marL="271463" indent="-271463" algn="l" rtl="0" eaLnBrk="1" fontAlgn="base" hangingPunct="1">
        <a:lnSpc>
          <a:spcPct val="95000"/>
        </a:lnSpc>
        <a:spcBef>
          <a:spcPct val="30000"/>
        </a:spcBef>
        <a:spcAft>
          <a:spcPct val="0"/>
        </a:spcAft>
        <a:buSzPct val="125000"/>
        <a:buChar char="•"/>
        <a:defRPr sz="28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8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0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938CAD-A2AF-F36E-566B-2E9CAA5011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C2A887-663A-531A-5C46-1AE69E35E07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4E53E3-7364-2327-28F1-CB61E750F77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EB43DF-F3A4-4A54-888E-988A80C5D846}" type="datetimeFigureOut">
              <a:rPr lang="en-GB" smtClean="0"/>
              <a:t>17/05/2023</a:t>
            </a:fld>
            <a:endParaRPr lang="en-GB"/>
          </a:p>
        </p:txBody>
      </p:sp>
      <p:sp>
        <p:nvSpPr>
          <p:cNvPr id="5" name="Footer Placeholder 4">
            <a:extLst>
              <a:ext uri="{FF2B5EF4-FFF2-40B4-BE49-F238E27FC236}">
                <a16:creationId xmlns:a16="http://schemas.microsoft.com/office/drawing/2014/main" id="{341A62E9-5FBC-A05F-60D6-BB5D32C7E8A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5EE21B0-5160-80ED-DC43-4BB7F249CD5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07115241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ransition spd="slow">
    <p:fade thruBlk="1"/>
  </p:transition>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63670" y="628719"/>
            <a:ext cx="4665394" cy="923330"/>
          </a:xfrm>
          <a:prstGeom prst="rect">
            <a:avLst/>
          </a:prstGeom>
        </p:spPr>
        <p:txBody>
          <a:bodyPr wrap="square" lIns="0" tIns="0" rIns="0" bIns="0">
            <a:spAutoFit/>
          </a:bodyPr>
          <a:lstStyle>
            <a:lvl1pPr>
              <a:defRPr sz="6000" b="1" i="0">
                <a:solidFill>
                  <a:schemeClr val="bg1"/>
                </a:solidFill>
                <a:latin typeface="Open Sans Extrabold"/>
                <a:cs typeface="Open Sans Extrabold"/>
              </a:defRPr>
            </a:lvl1pPr>
          </a:lstStyle>
          <a:p>
            <a:endParaRPr/>
          </a:p>
        </p:txBody>
      </p:sp>
      <p:sp>
        <p:nvSpPr>
          <p:cNvPr id="3" name="Holder 3"/>
          <p:cNvSpPr>
            <a:spLocks noGrp="1"/>
          </p:cNvSpPr>
          <p:nvPr>
            <p:ph type="body" idx="1"/>
          </p:nvPr>
        </p:nvSpPr>
        <p:spPr>
          <a:xfrm>
            <a:off x="569663" y="1425914"/>
            <a:ext cx="11053887" cy="769441"/>
          </a:xfrm>
          <a:prstGeom prst="rect">
            <a:avLst/>
          </a:prstGeom>
        </p:spPr>
        <p:txBody>
          <a:bodyPr wrap="square" lIns="0" tIns="0" rIns="0" bIns="0">
            <a:spAutoFit/>
          </a:bodyPr>
          <a:lstStyle>
            <a:lvl1pPr>
              <a:defRPr sz="5000" b="0" i="0">
                <a:solidFill>
                  <a:schemeClr val="bg1"/>
                </a:solidFill>
                <a:latin typeface="Open Sans"/>
                <a:cs typeface="Open Sans"/>
              </a:defRPr>
            </a:lvl1pPr>
          </a:lstStyle>
          <a:p>
            <a:endParaRPr/>
          </a:p>
        </p:txBody>
      </p:sp>
      <p:sp>
        <p:nvSpPr>
          <p:cNvPr id="4" name="Holder 4"/>
          <p:cNvSpPr>
            <a:spLocks noGrp="1"/>
          </p:cNvSpPr>
          <p:nvPr>
            <p:ph type="ftr" sz="quarter" idx="5"/>
          </p:nvPr>
        </p:nvSpPr>
        <p:spPr>
          <a:xfrm>
            <a:off x="4145280" y="6377942"/>
            <a:ext cx="3901440" cy="251183"/>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51183"/>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5/17/2023</a:t>
            </a:fld>
            <a:endParaRPr lang="en-US"/>
          </a:p>
        </p:txBody>
      </p:sp>
      <p:sp>
        <p:nvSpPr>
          <p:cNvPr id="6" name="Holder 6"/>
          <p:cNvSpPr>
            <a:spLocks noGrp="1"/>
          </p:cNvSpPr>
          <p:nvPr>
            <p:ph type="sldNum" sz="quarter" idx="7"/>
          </p:nvPr>
        </p:nvSpPr>
        <p:spPr>
          <a:xfrm>
            <a:off x="8778240" y="6377942"/>
            <a:ext cx="2804160" cy="251183"/>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44" name="bk object 16">
            <a:extLst>
              <a:ext uri="{FF2B5EF4-FFF2-40B4-BE49-F238E27FC236}">
                <a16:creationId xmlns:a16="http://schemas.microsoft.com/office/drawing/2014/main" id="{339E3A18-7AF5-41F7-9AE3-507B307D2601}"/>
              </a:ext>
            </a:extLst>
          </p:cNvPr>
          <p:cNvSpPr/>
          <p:nvPr userDrawn="1"/>
        </p:nvSpPr>
        <p:spPr>
          <a:xfrm>
            <a:off x="0" y="6083935"/>
            <a:ext cx="12190552" cy="774065"/>
          </a:xfrm>
          <a:custGeom>
            <a:avLst/>
            <a:gdLst/>
            <a:ahLst/>
            <a:cxnLst/>
            <a:rect l="l" t="t" r="r" b="b"/>
            <a:pathLst>
              <a:path w="10692130" h="774065">
                <a:moveTo>
                  <a:pt x="0" y="773874"/>
                </a:moveTo>
                <a:lnTo>
                  <a:pt x="10692003" y="773874"/>
                </a:lnTo>
                <a:lnTo>
                  <a:pt x="10692003" y="0"/>
                </a:lnTo>
                <a:lnTo>
                  <a:pt x="0" y="0"/>
                </a:lnTo>
                <a:lnTo>
                  <a:pt x="0" y="773874"/>
                </a:lnTo>
                <a:close/>
              </a:path>
            </a:pathLst>
          </a:custGeom>
          <a:solidFill>
            <a:srgbClr val="007CF1"/>
          </a:solidFill>
        </p:spPr>
        <p:txBody>
          <a:bodyPr wrap="square" lIns="0" tIns="0" rIns="0" bIns="0" rtlCol="0"/>
          <a:lstStyle/>
          <a:p>
            <a:endParaRPr sz="1800"/>
          </a:p>
        </p:txBody>
      </p:sp>
      <p:sp>
        <p:nvSpPr>
          <p:cNvPr id="45" name="bk object 17">
            <a:extLst>
              <a:ext uri="{FF2B5EF4-FFF2-40B4-BE49-F238E27FC236}">
                <a16:creationId xmlns:a16="http://schemas.microsoft.com/office/drawing/2014/main" id="{3DF5A53A-DBE1-43DB-9A1A-68C5441E736E}"/>
              </a:ext>
            </a:extLst>
          </p:cNvPr>
          <p:cNvSpPr/>
          <p:nvPr userDrawn="1"/>
        </p:nvSpPr>
        <p:spPr>
          <a:xfrm>
            <a:off x="0" y="6002798"/>
            <a:ext cx="12190552" cy="0"/>
          </a:xfrm>
          <a:custGeom>
            <a:avLst/>
            <a:gdLst/>
            <a:ahLst/>
            <a:cxnLst/>
            <a:rect l="l" t="t" r="r" b="b"/>
            <a:pathLst>
              <a:path w="10692130">
                <a:moveTo>
                  <a:pt x="0" y="0"/>
                </a:moveTo>
                <a:lnTo>
                  <a:pt x="10692003" y="0"/>
                </a:lnTo>
              </a:path>
            </a:pathLst>
          </a:custGeom>
          <a:ln w="71996">
            <a:solidFill>
              <a:srgbClr val="007CF1"/>
            </a:solidFill>
          </a:ln>
        </p:spPr>
        <p:txBody>
          <a:bodyPr wrap="square" lIns="0" tIns="0" rIns="0" bIns="0" rtlCol="0"/>
          <a:lstStyle/>
          <a:p>
            <a:endParaRPr sz="1800"/>
          </a:p>
        </p:txBody>
      </p:sp>
      <p:sp>
        <p:nvSpPr>
          <p:cNvPr id="46" name="bk object 18">
            <a:extLst>
              <a:ext uri="{FF2B5EF4-FFF2-40B4-BE49-F238E27FC236}">
                <a16:creationId xmlns:a16="http://schemas.microsoft.com/office/drawing/2014/main" id="{E6495564-A6E0-4C35-AEF3-23AAF9E90B86}"/>
              </a:ext>
            </a:extLst>
          </p:cNvPr>
          <p:cNvSpPr/>
          <p:nvPr userDrawn="1"/>
        </p:nvSpPr>
        <p:spPr>
          <a:xfrm>
            <a:off x="10915202" y="6221287"/>
            <a:ext cx="971274" cy="519572"/>
          </a:xfrm>
          <a:prstGeom prst="rect">
            <a:avLst/>
          </a:prstGeom>
          <a:blipFill>
            <a:blip r:embed="rId9" cstate="print"/>
            <a:stretch>
              <a:fillRect/>
            </a:stretch>
          </a:blipFill>
        </p:spPr>
        <p:txBody>
          <a:bodyPr wrap="square" lIns="0" tIns="0" rIns="0" bIns="0" rtlCol="0"/>
          <a:lstStyle/>
          <a:p>
            <a:endParaRPr sz="1800"/>
          </a:p>
        </p:txBody>
      </p:sp>
      <p:pic>
        <p:nvPicPr>
          <p:cNvPr id="47" name="Picture 46">
            <a:extLst>
              <a:ext uri="{FF2B5EF4-FFF2-40B4-BE49-F238E27FC236}">
                <a16:creationId xmlns:a16="http://schemas.microsoft.com/office/drawing/2014/main" id="{D27A21DB-06CC-4A27-A3BB-9E7B745AFB03}"/>
              </a:ext>
              <a:ext uri="{C183D7F6-B498-43B3-948B-1728B52AA6E4}">
                <adec:decorative xmlns:adec="http://schemas.microsoft.com/office/drawing/2017/decorative" val="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30971" y="6188821"/>
            <a:ext cx="971274" cy="529398"/>
          </a:xfrm>
          <a:prstGeom prst="rect">
            <a:avLst/>
          </a:prstGeom>
        </p:spPr>
      </p:pic>
      <p:pic>
        <p:nvPicPr>
          <p:cNvPr id="48" name="Picture 2">
            <a:extLst>
              <a:ext uri="{FF2B5EF4-FFF2-40B4-BE49-F238E27FC236}">
                <a16:creationId xmlns:a16="http://schemas.microsoft.com/office/drawing/2014/main" id="{CB449CC9-B57B-458F-BCEA-93034065BA09}"/>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63082" y="6221287"/>
            <a:ext cx="1240040" cy="49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7337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Lst>
  <p:txStyles>
    <p:titleStyle>
      <a:lvl1pPr>
        <a:defRPr>
          <a:latin typeface="+mj-lt"/>
          <a:ea typeface="+mj-ea"/>
          <a:cs typeface="+mj-cs"/>
        </a:defRPr>
      </a:lvl1pPr>
    </p:titleStyle>
    <p:bodyStyle>
      <a:lvl1pPr marL="0">
        <a:defRPr>
          <a:latin typeface="+mn-lt"/>
          <a:ea typeface="+mn-ea"/>
          <a:cs typeface="+mn-cs"/>
        </a:defRPr>
      </a:lvl1pPr>
      <a:lvl2pPr marL="414613">
        <a:defRPr>
          <a:latin typeface="+mn-lt"/>
          <a:ea typeface="+mn-ea"/>
          <a:cs typeface="+mn-cs"/>
        </a:defRPr>
      </a:lvl2pPr>
      <a:lvl3pPr marL="829224">
        <a:defRPr>
          <a:latin typeface="+mn-lt"/>
          <a:ea typeface="+mn-ea"/>
          <a:cs typeface="+mn-cs"/>
        </a:defRPr>
      </a:lvl3pPr>
      <a:lvl4pPr marL="1243838">
        <a:defRPr>
          <a:latin typeface="+mn-lt"/>
          <a:ea typeface="+mn-ea"/>
          <a:cs typeface="+mn-cs"/>
        </a:defRPr>
      </a:lvl4pPr>
      <a:lvl5pPr marL="1658449">
        <a:defRPr>
          <a:latin typeface="+mn-lt"/>
          <a:ea typeface="+mn-ea"/>
          <a:cs typeface="+mn-cs"/>
        </a:defRPr>
      </a:lvl5pPr>
      <a:lvl6pPr marL="2073062">
        <a:defRPr>
          <a:latin typeface="+mn-lt"/>
          <a:ea typeface="+mn-ea"/>
          <a:cs typeface="+mn-cs"/>
        </a:defRPr>
      </a:lvl6pPr>
      <a:lvl7pPr marL="2487673">
        <a:defRPr>
          <a:latin typeface="+mn-lt"/>
          <a:ea typeface="+mn-ea"/>
          <a:cs typeface="+mn-cs"/>
        </a:defRPr>
      </a:lvl7pPr>
      <a:lvl8pPr marL="2902287">
        <a:defRPr>
          <a:latin typeface="+mn-lt"/>
          <a:ea typeface="+mn-ea"/>
          <a:cs typeface="+mn-cs"/>
        </a:defRPr>
      </a:lvl8pPr>
      <a:lvl9pPr marL="3316898">
        <a:defRPr>
          <a:latin typeface="+mn-lt"/>
          <a:ea typeface="+mn-ea"/>
          <a:cs typeface="+mn-cs"/>
        </a:defRPr>
      </a:lvl9pPr>
    </p:bodyStyle>
    <p:otherStyle>
      <a:lvl1pPr marL="0">
        <a:defRPr>
          <a:latin typeface="+mn-lt"/>
          <a:ea typeface="+mn-ea"/>
          <a:cs typeface="+mn-cs"/>
        </a:defRPr>
      </a:lvl1pPr>
      <a:lvl2pPr marL="414613">
        <a:defRPr>
          <a:latin typeface="+mn-lt"/>
          <a:ea typeface="+mn-ea"/>
          <a:cs typeface="+mn-cs"/>
        </a:defRPr>
      </a:lvl2pPr>
      <a:lvl3pPr marL="829224">
        <a:defRPr>
          <a:latin typeface="+mn-lt"/>
          <a:ea typeface="+mn-ea"/>
          <a:cs typeface="+mn-cs"/>
        </a:defRPr>
      </a:lvl3pPr>
      <a:lvl4pPr marL="1243838">
        <a:defRPr>
          <a:latin typeface="+mn-lt"/>
          <a:ea typeface="+mn-ea"/>
          <a:cs typeface="+mn-cs"/>
        </a:defRPr>
      </a:lvl4pPr>
      <a:lvl5pPr marL="1658449">
        <a:defRPr>
          <a:latin typeface="+mn-lt"/>
          <a:ea typeface="+mn-ea"/>
          <a:cs typeface="+mn-cs"/>
        </a:defRPr>
      </a:lvl5pPr>
      <a:lvl6pPr marL="2073062">
        <a:defRPr>
          <a:latin typeface="+mn-lt"/>
          <a:ea typeface="+mn-ea"/>
          <a:cs typeface="+mn-cs"/>
        </a:defRPr>
      </a:lvl6pPr>
      <a:lvl7pPr marL="2487673">
        <a:defRPr>
          <a:latin typeface="+mn-lt"/>
          <a:ea typeface="+mn-ea"/>
          <a:cs typeface="+mn-cs"/>
        </a:defRPr>
      </a:lvl7pPr>
      <a:lvl8pPr marL="2902287">
        <a:defRPr>
          <a:latin typeface="+mn-lt"/>
          <a:ea typeface="+mn-ea"/>
          <a:cs typeface="+mn-cs"/>
        </a:defRPr>
      </a:lvl8pPr>
      <a:lvl9pPr marL="3316898">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29F34-FF20-41AD-AB73-3E47CEC82B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7B93AA-81DB-431F-9B05-B9FA021A5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F5B80D-32D5-48B0-942A-F1AC248BE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BD977-F10F-4D78-9A4C-AFEE0EBA050E}" type="datetimeFigureOut">
              <a:rPr lang="en-GB" smtClean="0"/>
              <a:t>17/05/2023</a:t>
            </a:fld>
            <a:endParaRPr lang="en-GB"/>
          </a:p>
        </p:txBody>
      </p:sp>
      <p:sp>
        <p:nvSpPr>
          <p:cNvPr id="5" name="Footer Placeholder 4">
            <a:extLst>
              <a:ext uri="{FF2B5EF4-FFF2-40B4-BE49-F238E27FC236}">
                <a16:creationId xmlns:a16="http://schemas.microsoft.com/office/drawing/2014/main" id="{D0B92EAE-29FA-4B15-949B-C259C25F0B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EB311F4-3BE2-4A6D-A0A4-5CA3A8E0A6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718F10-E235-4E48-A242-A3C5BA959197}" type="slidenum">
              <a:rPr lang="en-GB" smtClean="0"/>
              <a:t>‹#›</a:t>
            </a:fld>
            <a:endParaRPr lang="en-GB"/>
          </a:p>
        </p:txBody>
      </p:sp>
    </p:spTree>
    <p:extLst>
      <p:ext uri="{BB962C8B-B14F-4D97-AF65-F5344CB8AC3E}">
        <p14:creationId xmlns:p14="http://schemas.microsoft.com/office/powerpoint/2010/main" val="337318305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4061" y="274638"/>
            <a:ext cx="107907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654061" y="1409700"/>
            <a:ext cx="10790767"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224851011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txStyles>
    <p:titleStyle>
      <a:lvl1pPr algn="l" rtl="0" eaLnBrk="1" fontAlgn="base" hangingPunct="1">
        <a:spcBef>
          <a:spcPct val="0"/>
        </a:spcBef>
        <a:spcAft>
          <a:spcPct val="0"/>
        </a:spcAft>
        <a:defRPr sz="3600">
          <a:solidFill>
            <a:srgbClr val="96A800"/>
          </a:solidFill>
          <a:latin typeface="+mj-lt"/>
          <a:ea typeface="+mj-ea"/>
          <a:cs typeface="+mj-cs"/>
        </a:defRPr>
      </a:lvl1pPr>
      <a:lvl2pPr algn="l" rtl="0" eaLnBrk="1" fontAlgn="base" hangingPunct="1">
        <a:spcBef>
          <a:spcPct val="0"/>
        </a:spcBef>
        <a:spcAft>
          <a:spcPct val="0"/>
        </a:spcAft>
        <a:defRPr sz="3600">
          <a:solidFill>
            <a:srgbClr val="96A800"/>
          </a:solidFill>
          <a:latin typeface="Arial" charset="0"/>
          <a:cs typeface="Arial" charset="0"/>
        </a:defRPr>
      </a:lvl2pPr>
      <a:lvl3pPr algn="l" rtl="0" eaLnBrk="1" fontAlgn="base" hangingPunct="1">
        <a:spcBef>
          <a:spcPct val="0"/>
        </a:spcBef>
        <a:spcAft>
          <a:spcPct val="0"/>
        </a:spcAft>
        <a:defRPr sz="3600">
          <a:solidFill>
            <a:srgbClr val="96A800"/>
          </a:solidFill>
          <a:latin typeface="Arial" charset="0"/>
          <a:cs typeface="Arial" charset="0"/>
        </a:defRPr>
      </a:lvl3pPr>
      <a:lvl4pPr algn="l" rtl="0" eaLnBrk="1" fontAlgn="base" hangingPunct="1">
        <a:spcBef>
          <a:spcPct val="0"/>
        </a:spcBef>
        <a:spcAft>
          <a:spcPct val="0"/>
        </a:spcAft>
        <a:defRPr sz="3600">
          <a:solidFill>
            <a:srgbClr val="96A800"/>
          </a:solidFill>
          <a:latin typeface="Arial" charset="0"/>
          <a:cs typeface="Arial" charset="0"/>
        </a:defRPr>
      </a:lvl4pPr>
      <a:lvl5pPr algn="l" rtl="0" eaLnBrk="1" fontAlgn="base" hangingPunct="1">
        <a:spcBef>
          <a:spcPct val="0"/>
        </a:spcBef>
        <a:spcAft>
          <a:spcPct val="0"/>
        </a:spcAft>
        <a:defRPr sz="3600">
          <a:solidFill>
            <a:srgbClr val="96A800"/>
          </a:solidFill>
          <a:latin typeface="Arial" charset="0"/>
          <a:cs typeface="Arial" charset="0"/>
        </a:defRPr>
      </a:lvl5pPr>
      <a:lvl6pPr marL="457200" algn="l" rtl="0" eaLnBrk="1" fontAlgn="base" hangingPunct="1">
        <a:spcBef>
          <a:spcPct val="0"/>
        </a:spcBef>
        <a:spcAft>
          <a:spcPct val="0"/>
        </a:spcAft>
        <a:defRPr sz="3600">
          <a:solidFill>
            <a:srgbClr val="96A800"/>
          </a:solidFill>
          <a:latin typeface="Arial" charset="0"/>
          <a:cs typeface="Arial" charset="0"/>
        </a:defRPr>
      </a:lvl6pPr>
      <a:lvl7pPr marL="914400" algn="l" rtl="0" eaLnBrk="1" fontAlgn="base" hangingPunct="1">
        <a:spcBef>
          <a:spcPct val="0"/>
        </a:spcBef>
        <a:spcAft>
          <a:spcPct val="0"/>
        </a:spcAft>
        <a:defRPr sz="3600">
          <a:solidFill>
            <a:srgbClr val="96A800"/>
          </a:solidFill>
          <a:latin typeface="Arial" charset="0"/>
          <a:cs typeface="Arial" charset="0"/>
        </a:defRPr>
      </a:lvl7pPr>
      <a:lvl8pPr marL="1371600" algn="l" rtl="0" eaLnBrk="1" fontAlgn="base" hangingPunct="1">
        <a:spcBef>
          <a:spcPct val="0"/>
        </a:spcBef>
        <a:spcAft>
          <a:spcPct val="0"/>
        </a:spcAft>
        <a:defRPr sz="3600">
          <a:solidFill>
            <a:srgbClr val="96A800"/>
          </a:solidFill>
          <a:latin typeface="Arial" charset="0"/>
          <a:cs typeface="Arial" charset="0"/>
        </a:defRPr>
      </a:lvl8pPr>
      <a:lvl9pPr marL="1828800" algn="l" rtl="0" eaLnBrk="1" fontAlgn="base" hangingPunct="1">
        <a:spcBef>
          <a:spcPct val="0"/>
        </a:spcBef>
        <a:spcAft>
          <a:spcPct val="0"/>
        </a:spcAft>
        <a:defRPr sz="3600">
          <a:solidFill>
            <a:srgbClr val="96A800"/>
          </a:solidFill>
          <a:latin typeface="Arial" charset="0"/>
          <a:cs typeface="Arial" charset="0"/>
        </a:defRPr>
      </a:lvl9pPr>
    </p:titleStyle>
    <p:bodyStyle>
      <a:lvl1pPr marL="271463" indent="-271463" algn="l" rtl="0" eaLnBrk="1" fontAlgn="base" hangingPunct="1">
        <a:lnSpc>
          <a:spcPct val="95000"/>
        </a:lnSpc>
        <a:spcBef>
          <a:spcPct val="30000"/>
        </a:spcBef>
        <a:spcAft>
          <a:spcPct val="0"/>
        </a:spcAft>
        <a:buSzPct val="125000"/>
        <a:buChar char="•"/>
        <a:defRPr sz="28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8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0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AF0FD-A1BC-49B7-B416-7A3546C893BC}"/>
              </a:ext>
            </a:extLst>
          </p:cNvPr>
          <p:cNvPicPr/>
          <p:nvPr userDrawn="1"/>
        </p:nvPicPr>
        <p:blipFill>
          <a:blip r:embed="rId10" cstate="print">
            <a:clrChange>
              <a:clrFrom>
                <a:srgbClr val="443355"/>
              </a:clrFrom>
              <a:clrTo>
                <a:srgbClr val="443355">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0" y="0"/>
            <a:ext cx="12191999" cy="1440000"/>
          </a:xfrm>
          <a:prstGeom prst="rect">
            <a:avLst/>
          </a:prstGeom>
          <a:solidFill>
            <a:srgbClr val="443654"/>
          </a:solidFill>
        </p:spPr>
      </p:pic>
      <p:pic>
        <p:nvPicPr>
          <p:cNvPr id="9" name="Picture 8">
            <a:extLst>
              <a:ext uri="{FF2B5EF4-FFF2-40B4-BE49-F238E27FC236}">
                <a16:creationId xmlns:a16="http://schemas.microsoft.com/office/drawing/2014/main" id="{28303193-0AAC-49C0-9A48-FC189AD2717F}"/>
              </a:ext>
            </a:extLst>
          </p:cNvPr>
          <p:cNvPicPr>
            <a:picLocks noChangeAspect="1"/>
          </p:cNvPicPr>
          <p:nvPr userDrawn="1"/>
        </p:nvPicPr>
        <p:blipFill>
          <a:blip r:embed="rId11"/>
          <a:stretch>
            <a:fillRect/>
          </a:stretch>
        </p:blipFill>
        <p:spPr>
          <a:xfrm>
            <a:off x="10650233" y="136525"/>
            <a:ext cx="1322947" cy="719390"/>
          </a:xfrm>
          <a:prstGeom prst="rect">
            <a:avLst/>
          </a:prstGeom>
        </p:spPr>
      </p:pic>
      <p:sp>
        <p:nvSpPr>
          <p:cNvPr id="10" name="object 21">
            <a:extLst>
              <a:ext uri="{FF2B5EF4-FFF2-40B4-BE49-F238E27FC236}">
                <a16:creationId xmlns:a16="http://schemas.microsoft.com/office/drawing/2014/main" id="{6437CCCD-42B9-4675-AB41-F223D54B15E2}"/>
              </a:ext>
            </a:extLst>
          </p:cNvPr>
          <p:cNvSpPr txBox="1"/>
          <p:nvPr userDrawn="1"/>
        </p:nvSpPr>
        <p:spPr>
          <a:xfrm>
            <a:off x="8846344" y="6686550"/>
            <a:ext cx="3288505" cy="159018"/>
          </a:xfrm>
          <a:prstGeom prst="rect">
            <a:avLst/>
          </a:prstGeom>
        </p:spPr>
        <p:txBody>
          <a:bodyPr vert="horz" wrap="square" lIns="0" tIns="12700" rIns="0" bIns="0" rtlCol="0">
            <a:spAutoFit/>
          </a:bodyPr>
          <a:lstStyle/>
          <a:p>
            <a:pPr marL="12700">
              <a:spcBef>
                <a:spcPts val="100"/>
              </a:spcBef>
            </a:pPr>
            <a:r>
              <a:rPr lang="en-GB" sz="950" b="1" spc="15">
                <a:latin typeface="Open Sans" panose="020B0606030504020204" pitchFamily="34" charset="0"/>
                <a:ea typeface="Open Sans" panose="020B0606030504020204" pitchFamily="34" charset="0"/>
                <a:cs typeface="Open Sans" panose="020B0606030504020204" pitchFamily="34" charset="0"/>
              </a:rPr>
              <a:t>© HERTFORDSHIRE CARE PROVIDERS ASSOCIATION</a:t>
            </a:r>
            <a:endParaRPr sz="95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0226977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19" r:id="rId3"/>
    <p:sldLayoutId id="2147483739" r:id="rId4"/>
    <p:sldLayoutId id="2147483724" r:id="rId5"/>
    <p:sldLayoutId id="2147483729" r:id="rId6"/>
    <p:sldLayoutId id="2147483734" r:id="rId7"/>
    <p:sldLayoutId id="2147483692" r:id="rId8"/>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AF0FD-A1BC-49B7-B416-7A3546C893BC}"/>
              </a:ext>
            </a:extLst>
          </p:cNvPr>
          <p:cNvPicPr/>
          <p:nvPr userDrawn="1"/>
        </p:nvPicPr>
        <p:blipFill>
          <a:blip r:embed="rId10" cstate="print">
            <a:clrChange>
              <a:clrFrom>
                <a:srgbClr val="443355"/>
              </a:clrFrom>
              <a:clrTo>
                <a:srgbClr val="443355">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0" y="0"/>
            <a:ext cx="12191999" cy="1440000"/>
          </a:xfrm>
          <a:prstGeom prst="rect">
            <a:avLst/>
          </a:prstGeom>
          <a:solidFill>
            <a:srgbClr val="AB73C9"/>
          </a:solidFill>
        </p:spPr>
      </p:pic>
      <p:pic>
        <p:nvPicPr>
          <p:cNvPr id="9" name="Picture 8">
            <a:extLst>
              <a:ext uri="{FF2B5EF4-FFF2-40B4-BE49-F238E27FC236}">
                <a16:creationId xmlns:a16="http://schemas.microsoft.com/office/drawing/2014/main" id="{28303193-0AAC-49C0-9A48-FC189AD2717F}"/>
              </a:ext>
            </a:extLst>
          </p:cNvPr>
          <p:cNvPicPr>
            <a:picLocks noChangeAspect="1"/>
          </p:cNvPicPr>
          <p:nvPr userDrawn="1"/>
        </p:nvPicPr>
        <p:blipFill>
          <a:blip r:embed="rId11"/>
          <a:stretch>
            <a:fillRect/>
          </a:stretch>
        </p:blipFill>
        <p:spPr>
          <a:xfrm>
            <a:off x="10650233" y="136525"/>
            <a:ext cx="1322947" cy="719390"/>
          </a:xfrm>
          <a:prstGeom prst="rect">
            <a:avLst/>
          </a:prstGeom>
        </p:spPr>
      </p:pic>
      <p:sp>
        <p:nvSpPr>
          <p:cNvPr id="10" name="object 21">
            <a:extLst>
              <a:ext uri="{FF2B5EF4-FFF2-40B4-BE49-F238E27FC236}">
                <a16:creationId xmlns:a16="http://schemas.microsoft.com/office/drawing/2014/main" id="{6437CCCD-42B9-4675-AB41-F223D54B15E2}"/>
              </a:ext>
            </a:extLst>
          </p:cNvPr>
          <p:cNvSpPr txBox="1"/>
          <p:nvPr userDrawn="1"/>
        </p:nvSpPr>
        <p:spPr>
          <a:xfrm>
            <a:off x="8846344" y="6686550"/>
            <a:ext cx="3288505" cy="159018"/>
          </a:xfrm>
          <a:prstGeom prst="rect">
            <a:avLst/>
          </a:prstGeom>
        </p:spPr>
        <p:txBody>
          <a:bodyPr vert="horz" wrap="square" lIns="0" tIns="12700" rIns="0" bIns="0" rtlCol="0">
            <a:spAutoFit/>
          </a:bodyPr>
          <a:lstStyle/>
          <a:p>
            <a:pPr marL="12700">
              <a:spcBef>
                <a:spcPts val="100"/>
              </a:spcBef>
            </a:pPr>
            <a:r>
              <a:rPr lang="en-GB" sz="950" b="1" spc="15">
                <a:latin typeface="Open Sans" panose="020B0606030504020204" pitchFamily="34" charset="0"/>
                <a:ea typeface="Open Sans" panose="020B0606030504020204" pitchFamily="34" charset="0"/>
                <a:cs typeface="Open Sans" panose="020B0606030504020204" pitchFamily="34" charset="0"/>
              </a:rPr>
              <a:t>© HERTFORDSHIRE CARE PROVIDERS ASSOCIATION</a:t>
            </a:r>
            <a:endParaRPr sz="95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33677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720" r:id="rId3"/>
    <p:sldLayoutId id="2147483740" r:id="rId4"/>
    <p:sldLayoutId id="2147483723" r:id="rId5"/>
    <p:sldLayoutId id="2147483730" r:id="rId6"/>
    <p:sldLayoutId id="2147483735" r:id="rId7"/>
    <p:sldLayoutId id="2147483688" r:id="rId8"/>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BC290D-25B4-463C-84E6-40502611E894}"/>
              </a:ext>
            </a:extLst>
          </p:cNvPr>
          <p:cNvPicPr/>
          <p:nvPr userDrawn="1"/>
        </p:nvPicPr>
        <p:blipFill>
          <a:blip r:embed="rId10" cstate="print">
            <a:clrChange>
              <a:clrFrom>
                <a:srgbClr val="443355"/>
              </a:clrFrom>
              <a:clrTo>
                <a:srgbClr val="443355">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0" y="0"/>
            <a:ext cx="12191999" cy="1440000"/>
          </a:xfrm>
          <a:prstGeom prst="rect">
            <a:avLst/>
          </a:prstGeom>
          <a:solidFill>
            <a:srgbClr val="ED1146"/>
          </a:solidFill>
        </p:spPr>
      </p:pic>
      <p:pic>
        <p:nvPicPr>
          <p:cNvPr id="8" name="Picture 7">
            <a:extLst>
              <a:ext uri="{FF2B5EF4-FFF2-40B4-BE49-F238E27FC236}">
                <a16:creationId xmlns:a16="http://schemas.microsoft.com/office/drawing/2014/main" id="{6B33DC8D-A139-4496-9C12-5125113E8A5F}"/>
              </a:ext>
            </a:extLst>
          </p:cNvPr>
          <p:cNvPicPr>
            <a:picLocks noChangeAspect="1"/>
          </p:cNvPicPr>
          <p:nvPr userDrawn="1"/>
        </p:nvPicPr>
        <p:blipFill>
          <a:blip r:embed="rId11"/>
          <a:stretch>
            <a:fillRect/>
          </a:stretch>
        </p:blipFill>
        <p:spPr>
          <a:xfrm>
            <a:off x="10650233" y="136525"/>
            <a:ext cx="1322947" cy="719390"/>
          </a:xfrm>
          <a:prstGeom prst="rect">
            <a:avLst/>
          </a:prstGeom>
        </p:spPr>
      </p:pic>
      <p:sp>
        <p:nvSpPr>
          <p:cNvPr id="9" name="object 21">
            <a:extLst>
              <a:ext uri="{FF2B5EF4-FFF2-40B4-BE49-F238E27FC236}">
                <a16:creationId xmlns:a16="http://schemas.microsoft.com/office/drawing/2014/main" id="{0A41FB50-CDC6-4D92-829F-59143CA8EE33}"/>
              </a:ext>
            </a:extLst>
          </p:cNvPr>
          <p:cNvSpPr txBox="1"/>
          <p:nvPr userDrawn="1"/>
        </p:nvSpPr>
        <p:spPr>
          <a:xfrm>
            <a:off x="8846344" y="6686550"/>
            <a:ext cx="3288505" cy="159018"/>
          </a:xfrm>
          <a:prstGeom prst="rect">
            <a:avLst/>
          </a:prstGeom>
        </p:spPr>
        <p:txBody>
          <a:bodyPr vert="horz" wrap="square" lIns="0" tIns="12700" rIns="0" bIns="0" rtlCol="0">
            <a:spAutoFit/>
          </a:bodyPr>
          <a:lstStyle/>
          <a:p>
            <a:pPr marL="12700">
              <a:spcBef>
                <a:spcPts val="100"/>
              </a:spcBef>
            </a:pPr>
            <a:r>
              <a:rPr lang="en-GB" sz="950" b="1" spc="15">
                <a:latin typeface="Open Sans" panose="020B0606030504020204" pitchFamily="34" charset="0"/>
                <a:ea typeface="Open Sans" panose="020B0606030504020204" pitchFamily="34" charset="0"/>
                <a:cs typeface="Open Sans" panose="020B0606030504020204" pitchFamily="34" charset="0"/>
              </a:rPr>
              <a:t>© HERTFORDSHIRE CARE PROVIDERS ASSOCIATION</a:t>
            </a:r>
            <a:endParaRPr sz="95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940352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5" r:id="rId4"/>
    <p:sldLayoutId id="2147483662" r:id="rId5"/>
    <p:sldLayoutId id="2147483663" r:id="rId6"/>
    <p:sldLayoutId id="2147483664" r:id="rId7"/>
    <p:sldLayoutId id="2147483660" r:id="rId8"/>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AF0FD-A1BC-49B7-B416-7A3546C893BC}"/>
              </a:ext>
            </a:extLst>
          </p:cNvPr>
          <p:cNvPicPr/>
          <p:nvPr userDrawn="1"/>
        </p:nvPicPr>
        <p:blipFill>
          <a:blip r:embed="rId10" cstate="print">
            <a:clrChange>
              <a:clrFrom>
                <a:srgbClr val="443355"/>
              </a:clrFrom>
              <a:clrTo>
                <a:srgbClr val="443355">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0" y="0"/>
            <a:ext cx="12191999" cy="1440000"/>
          </a:xfrm>
          <a:prstGeom prst="rect">
            <a:avLst/>
          </a:prstGeom>
          <a:solidFill>
            <a:srgbClr val="046C8C"/>
          </a:solidFill>
        </p:spPr>
      </p:pic>
      <p:pic>
        <p:nvPicPr>
          <p:cNvPr id="9" name="Picture 8">
            <a:extLst>
              <a:ext uri="{FF2B5EF4-FFF2-40B4-BE49-F238E27FC236}">
                <a16:creationId xmlns:a16="http://schemas.microsoft.com/office/drawing/2014/main" id="{28303193-0AAC-49C0-9A48-FC189AD2717F}"/>
              </a:ext>
            </a:extLst>
          </p:cNvPr>
          <p:cNvPicPr>
            <a:picLocks noChangeAspect="1"/>
          </p:cNvPicPr>
          <p:nvPr userDrawn="1"/>
        </p:nvPicPr>
        <p:blipFill>
          <a:blip r:embed="rId11"/>
          <a:stretch>
            <a:fillRect/>
          </a:stretch>
        </p:blipFill>
        <p:spPr>
          <a:xfrm>
            <a:off x="10650233" y="136525"/>
            <a:ext cx="1322947" cy="719390"/>
          </a:xfrm>
          <a:prstGeom prst="rect">
            <a:avLst/>
          </a:prstGeom>
        </p:spPr>
      </p:pic>
      <p:sp>
        <p:nvSpPr>
          <p:cNvPr id="10" name="object 21">
            <a:extLst>
              <a:ext uri="{FF2B5EF4-FFF2-40B4-BE49-F238E27FC236}">
                <a16:creationId xmlns:a16="http://schemas.microsoft.com/office/drawing/2014/main" id="{6437CCCD-42B9-4675-AB41-F223D54B15E2}"/>
              </a:ext>
            </a:extLst>
          </p:cNvPr>
          <p:cNvSpPr txBox="1"/>
          <p:nvPr userDrawn="1"/>
        </p:nvSpPr>
        <p:spPr>
          <a:xfrm>
            <a:off x="8846344" y="6686550"/>
            <a:ext cx="3288505" cy="159018"/>
          </a:xfrm>
          <a:prstGeom prst="rect">
            <a:avLst/>
          </a:prstGeom>
        </p:spPr>
        <p:txBody>
          <a:bodyPr vert="horz" wrap="square" lIns="0" tIns="12700" rIns="0" bIns="0" rtlCol="0">
            <a:spAutoFit/>
          </a:bodyPr>
          <a:lstStyle/>
          <a:p>
            <a:pPr marL="12700">
              <a:spcBef>
                <a:spcPts val="100"/>
              </a:spcBef>
            </a:pPr>
            <a:r>
              <a:rPr lang="en-GB" sz="950" b="1" spc="15">
                <a:latin typeface="Open Sans" panose="020B0606030504020204" pitchFamily="34" charset="0"/>
                <a:ea typeface="Open Sans" panose="020B0606030504020204" pitchFamily="34" charset="0"/>
                <a:cs typeface="Open Sans" panose="020B0606030504020204" pitchFamily="34" charset="0"/>
              </a:rPr>
              <a:t>© HERTFORDSHIRE CARE PROVIDERS ASSOCIATION</a:t>
            </a:r>
            <a:endParaRPr sz="95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88321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3" r:id="rId3"/>
    <p:sldLayoutId id="2147483677" r:id="rId4"/>
    <p:sldLayoutId id="2147483674" r:id="rId5"/>
    <p:sldLayoutId id="2147483675" r:id="rId6"/>
    <p:sldLayoutId id="2147483676" r:id="rId7"/>
    <p:sldLayoutId id="2147483672" r:id="rId8"/>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AF0FD-A1BC-49B7-B416-7A3546C893BC}"/>
              </a:ext>
            </a:extLst>
          </p:cNvPr>
          <p:cNvPicPr/>
          <p:nvPr userDrawn="1"/>
        </p:nvPicPr>
        <p:blipFill>
          <a:blip r:embed="rId10" cstate="print">
            <a:clrChange>
              <a:clrFrom>
                <a:srgbClr val="443355"/>
              </a:clrFrom>
              <a:clrTo>
                <a:srgbClr val="443355">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0" y="0"/>
            <a:ext cx="12191999" cy="1440000"/>
          </a:xfrm>
          <a:prstGeom prst="rect">
            <a:avLst/>
          </a:prstGeom>
          <a:solidFill>
            <a:srgbClr val="5AB67E"/>
          </a:solidFill>
        </p:spPr>
      </p:pic>
      <p:pic>
        <p:nvPicPr>
          <p:cNvPr id="9" name="Picture 8">
            <a:extLst>
              <a:ext uri="{FF2B5EF4-FFF2-40B4-BE49-F238E27FC236}">
                <a16:creationId xmlns:a16="http://schemas.microsoft.com/office/drawing/2014/main" id="{28303193-0AAC-49C0-9A48-FC189AD2717F}"/>
              </a:ext>
            </a:extLst>
          </p:cNvPr>
          <p:cNvPicPr>
            <a:picLocks noChangeAspect="1"/>
          </p:cNvPicPr>
          <p:nvPr userDrawn="1"/>
        </p:nvPicPr>
        <p:blipFill>
          <a:blip r:embed="rId11"/>
          <a:stretch>
            <a:fillRect/>
          </a:stretch>
        </p:blipFill>
        <p:spPr>
          <a:xfrm>
            <a:off x="10650233" y="136525"/>
            <a:ext cx="1322947" cy="719390"/>
          </a:xfrm>
          <a:prstGeom prst="rect">
            <a:avLst/>
          </a:prstGeom>
        </p:spPr>
      </p:pic>
      <p:sp>
        <p:nvSpPr>
          <p:cNvPr id="10" name="object 21">
            <a:extLst>
              <a:ext uri="{FF2B5EF4-FFF2-40B4-BE49-F238E27FC236}">
                <a16:creationId xmlns:a16="http://schemas.microsoft.com/office/drawing/2014/main" id="{6437CCCD-42B9-4675-AB41-F223D54B15E2}"/>
              </a:ext>
            </a:extLst>
          </p:cNvPr>
          <p:cNvSpPr txBox="1"/>
          <p:nvPr userDrawn="1"/>
        </p:nvSpPr>
        <p:spPr>
          <a:xfrm>
            <a:off x="8846344" y="6686550"/>
            <a:ext cx="3288505" cy="159018"/>
          </a:xfrm>
          <a:prstGeom prst="rect">
            <a:avLst/>
          </a:prstGeom>
        </p:spPr>
        <p:txBody>
          <a:bodyPr vert="horz" wrap="square" lIns="0" tIns="12700" rIns="0" bIns="0" rtlCol="0">
            <a:spAutoFit/>
          </a:bodyPr>
          <a:lstStyle/>
          <a:p>
            <a:pPr marL="12700">
              <a:spcBef>
                <a:spcPts val="100"/>
              </a:spcBef>
            </a:pPr>
            <a:r>
              <a:rPr lang="en-GB" sz="950" b="1" spc="15">
                <a:latin typeface="Open Sans" panose="020B0606030504020204" pitchFamily="34" charset="0"/>
                <a:ea typeface="Open Sans" panose="020B0606030504020204" pitchFamily="34" charset="0"/>
                <a:cs typeface="Open Sans" panose="020B0606030504020204" pitchFamily="34" charset="0"/>
              </a:rPr>
              <a:t>© HERTFORDSHIRE CARE PROVIDERS ASSOCIATION</a:t>
            </a:r>
            <a:endParaRPr sz="95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55150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21" r:id="rId3"/>
    <p:sldLayoutId id="2147483741" r:id="rId4"/>
    <p:sldLayoutId id="2147483722" r:id="rId5"/>
    <p:sldLayoutId id="2147483731" r:id="rId6"/>
    <p:sldLayoutId id="2147483736" r:id="rId7"/>
    <p:sldLayoutId id="2147483712" r:id="rId8"/>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354EA9-35B3-49BD-A610-E2720A2618E2}"/>
              </a:ext>
            </a:extLst>
          </p:cNvPr>
          <p:cNvPicPr/>
          <p:nvPr userDrawn="1"/>
        </p:nvPicPr>
        <p:blipFill>
          <a:blip r:embed="rId5"/>
          <a:stretch>
            <a:fillRect/>
          </a:stretch>
        </p:blipFill>
        <p:spPr>
          <a:xfrm>
            <a:off x="0" y="-10274"/>
            <a:ext cx="12192001" cy="6868274"/>
          </a:xfrm>
          <a:prstGeom prst="rect">
            <a:avLst/>
          </a:prstGeom>
        </p:spPr>
      </p:pic>
      <p:pic>
        <p:nvPicPr>
          <p:cNvPr id="9" name="Picture 8">
            <a:extLst>
              <a:ext uri="{FF2B5EF4-FFF2-40B4-BE49-F238E27FC236}">
                <a16:creationId xmlns:a16="http://schemas.microsoft.com/office/drawing/2014/main" id="{76BB5E5A-12F8-4626-B1B3-A91E63BBEA6B}"/>
              </a:ext>
            </a:extLst>
          </p:cNvPr>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0241" y="5754407"/>
            <a:ext cx="1402080" cy="762847"/>
          </a:xfrm>
          <a:prstGeom prst="rect">
            <a:avLst/>
          </a:prstGeom>
          <a:noFill/>
          <a:ln>
            <a:noFill/>
          </a:ln>
        </p:spPr>
      </p:pic>
      <p:pic>
        <p:nvPicPr>
          <p:cNvPr id="10" name="Picture 9">
            <a:extLst>
              <a:ext uri="{FF2B5EF4-FFF2-40B4-BE49-F238E27FC236}">
                <a16:creationId xmlns:a16="http://schemas.microsoft.com/office/drawing/2014/main" id="{2D85D121-10F1-449C-A428-57A336E3E06A}"/>
              </a:ext>
            </a:extLst>
          </p:cNvPr>
          <p:cNvPicPr/>
          <p:nvPr userDrawn="1"/>
        </p:nvPicPr>
        <p:blipFill>
          <a:blip r:embed="rId7" cstate="print">
            <a:extLst>
              <a:ext uri="{28A0092B-C50C-407E-A947-70E740481C1C}">
                <a14:useLocalDpi xmlns:a14="http://schemas.microsoft.com/office/drawing/2010/main" val="0"/>
              </a:ext>
            </a:extLst>
          </a:blip>
          <a:stretch>
            <a:fillRect/>
          </a:stretch>
        </p:blipFill>
        <p:spPr>
          <a:xfrm>
            <a:off x="6541886" y="5754407"/>
            <a:ext cx="3428153" cy="767927"/>
          </a:xfrm>
          <a:prstGeom prst="rect">
            <a:avLst/>
          </a:prstGeom>
        </p:spPr>
      </p:pic>
      <p:sp>
        <p:nvSpPr>
          <p:cNvPr id="11" name="Text Box 2">
            <a:extLst>
              <a:ext uri="{FF2B5EF4-FFF2-40B4-BE49-F238E27FC236}">
                <a16:creationId xmlns:a16="http://schemas.microsoft.com/office/drawing/2014/main" id="{0D6809CE-F10E-4E67-99EA-1A2BBB168EA3}"/>
              </a:ext>
            </a:extLst>
          </p:cNvPr>
          <p:cNvSpPr txBox="1">
            <a:spLocks noChangeArrowheads="1"/>
          </p:cNvSpPr>
          <p:nvPr userDrawn="1"/>
        </p:nvSpPr>
        <p:spPr bwMode="auto">
          <a:xfrm>
            <a:off x="6394714" y="5494947"/>
            <a:ext cx="5372100" cy="443653"/>
          </a:xfrm>
          <a:prstGeom prst="rect">
            <a:avLst/>
          </a:prstGeom>
          <a:noFill/>
          <a:ln w="9525">
            <a:noFill/>
            <a:miter lim="800000"/>
            <a:headEnd/>
            <a:tailEnd/>
          </a:ln>
        </p:spPr>
        <p:txBody>
          <a:bodyPr rot="0" vert="horz" wrap="square" lIns="121920" tIns="60960" rIns="121920" bIns="60960" anchor="t" anchorCtr="0">
            <a:noAutofit/>
          </a:bodyPr>
          <a:lstStyle/>
          <a:p>
            <a:pPr defTabSz="1219170">
              <a:buClr>
                <a:srgbClr val="000000"/>
              </a:buClr>
            </a:pPr>
            <a:r>
              <a:rPr lang="en-GB" sz="1333" kern="0">
                <a:solidFill>
                  <a:srgbClr val="000000"/>
                </a:solidFill>
                <a:latin typeface="Segoe UI" panose="020B0502040204020203" pitchFamily="34" charset="0"/>
                <a:ea typeface="Times New Roman" panose="02020603050405020304" pitchFamily="18" charset="0"/>
                <a:cs typeface="Arial"/>
                <a:sym typeface="Arial"/>
              </a:rPr>
              <a:t>The 'Care To Step Up' programme is part-funded by:</a:t>
            </a:r>
            <a:r>
              <a:rPr lang="en-GB" sz="1200" kern="0">
                <a:solidFill>
                  <a:srgbClr val="000000"/>
                </a:solidFill>
                <a:latin typeface="Open Sans" panose="020B0606030504020204" pitchFamily="34" charset="0"/>
                <a:ea typeface="Open Sans" panose="020B0606030504020204" pitchFamily="34" charset="0"/>
                <a:cs typeface="Arial"/>
                <a:sym typeface="Arial"/>
              </a:rPr>
              <a:t>  </a:t>
            </a:r>
            <a:endParaRPr lang="en-GB" sz="1467" kern="0">
              <a:solidFill>
                <a:srgbClr val="000000"/>
              </a:solidFill>
              <a:latin typeface="Open Sans" panose="020B0606030504020204" pitchFamily="34" charset="0"/>
              <a:ea typeface="Open Sans" panose="020B0606030504020204" pitchFamily="34" charset="0"/>
              <a:cs typeface="Arial"/>
              <a:sym typeface="Arial"/>
            </a:endParaRPr>
          </a:p>
        </p:txBody>
      </p:sp>
      <p:pic>
        <p:nvPicPr>
          <p:cNvPr id="12" name="Picture 11">
            <a:extLst>
              <a:ext uri="{FF2B5EF4-FFF2-40B4-BE49-F238E27FC236}">
                <a16:creationId xmlns:a16="http://schemas.microsoft.com/office/drawing/2014/main" id="{85274CF5-0E03-4BFA-ACB7-301D4159BDD1}"/>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899722" y="5756137"/>
            <a:ext cx="1307253" cy="762847"/>
          </a:xfrm>
          <a:prstGeom prst="rect">
            <a:avLst/>
          </a:prstGeom>
          <a:noFill/>
          <a:ln>
            <a:noFill/>
          </a:ln>
        </p:spPr>
      </p:pic>
      <p:pic>
        <p:nvPicPr>
          <p:cNvPr id="13" name="Picture 12" descr="Logo, company name&#10;&#10;Description automatically generated">
            <a:extLst>
              <a:ext uri="{FF2B5EF4-FFF2-40B4-BE49-F238E27FC236}">
                <a16:creationId xmlns:a16="http://schemas.microsoft.com/office/drawing/2014/main" id="{D13B1FDD-27AD-4855-A878-5BA4D8D30C5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6923" y="5699458"/>
            <a:ext cx="1473541" cy="900309"/>
          </a:xfrm>
          <a:prstGeom prst="rect">
            <a:avLst/>
          </a:prstGeom>
        </p:spPr>
      </p:pic>
      <p:pic>
        <p:nvPicPr>
          <p:cNvPr id="14" name="Picture 13">
            <a:extLst>
              <a:ext uri="{FF2B5EF4-FFF2-40B4-BE49-F238E27FC236}">
                <a16:creationId xmlns:a16="http://schemas.microsoft.com/office/drawing/2014/main" id="{FA4131F6-A599-4BFF-B74C-D5575969C400}"/>
              </a:ext>
            </a:extLst>
          </p:cNvPr>
          <p:cNvPicPr/>
          <p:nvPr userDrawn="1"/>
        </p:nvPicPr>
        <p:blipFill>
          <a:blip r:embed="rId10">
            <a:extLst>
              <a:ext uri="{28A0092B-C50C-407E-A947-70E740481C1C}">
                <a14:useLocalDpi xmlns:a14="http://schemas.microsoft.com/office/drawing/2010/main" val="0"/>
              </a:ext>
            </a:extLst>
          </a:blip>
          <a:srcRect/>
          <a:stretch/>
        </p:blipFill>
        <p:spPr bwMode="auto">
          <a:xfrm>
            <a:off x="2480682" y="5781041"/>
            <a:ext cx="1800672" cy="756920"/>
          </a:xfrm>
          <a:prstGeom prst="rect">
            <a:avLst/>
          </a:prstGeom>
          <a:noFill/>
          <a:ln>
            <a:noFill/>
          </a:ln>
        </p:spPr>
      </p:pic>
    </p:spTree>
    <p:extLst>
      <p:ext uri="{BB962C8B-B14F-4D97-AF65-F5344CB8AC3E}">
        <p14:creationId xmlns:p14="http://schemas.microsoft.com/office/powerpoint/2010/main" val="387189106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354EA9-35B3-49BD-A610-E2720A2618E2}"/>
              </a:ext>
            </a:extLst>
          </p:cNvPr>
          <p:cNvPicPr/>
          <p:nvPr userDrawn="1"/>
        </p:nvPicPr>
        <p:blipFill>
          <a:blip r:embed="rId5"/>
          <a:stretch>
            <a:fillRect/>
          </a:stretch>
        </p:blipFill>
        <p:spPr>
          <a:xfrm>
            <a:off x="0" y="-10274"/>
            <a:ext cx="12192001" cy="6868274"/>
          </a:xfrm>
          <a:prstGeom prst="rect">
            <a:avLst/>
          </a:prstGeom>
        </p:spPr>
      </p:pic>
      <p:pic>
        <p:nvPicPr>
          <p:cNvPr id="9" name="Picture 8">
            <a:extLst>
              <a:ext uri="{FF2B5EF4-FFF2-40B4-BE49-F238E27FC236}">
                <a16:creationId xmlns:a16="http://schemas.microsoft.com/office/drawing/2014/main" id="{76BB5E5A-12F8-4626-B1B3-A91E63BBEA6B}"/>
              </a:ext>
            </a:extLst>
          </p:cNvPr>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394960" y="5798820"/>
            <a:ext cx="1402080" cy="762847"/>
          </a:xfrm>
          <a:prstGeom prst="rect">
            <a:avLst/>
          </a:prstGeom>
          <a:noFill/>
          <a:ln>
            <a:noFill/>
          </a:ln>
        </p:spPr>
      </p:pic>
      <p:pic>
        <p:nvPicPr>
          <p:cNvPr id="13" name="Picture 12" descr="Logo, company name&#10;&#10;Description automatically generated">
            <a:extLst>
              <a:ext uri="{FF2B5EF4-FFF2-40B4-BE49-F238E27FC236}">
                <a16:creationId xmlns:a16="http://schemas.microsoft.com/office/drawing/2014/main" id="{D13B1FDD-27AD-4855-A878-5BA4D8D30C5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3177" y="5798820"/>
            <a:ext cx="1473541" cy="900309"/>
          </a:xfrm>
          <a:prstGeom prst="rect">
            <a:avLst/>
          </a:prstGeom>
        </p:spPr>
      </p:pic>
      <p:pic>
        <p:nvPicPr>
          <p:cNvPr id="14" name="Picture 13">
            <a:extLst>
              <a:ext uri="{FF2B5EF4-FFF2-40B4-BE49-F238E27FC236}">
                <a16:creationId xmlns:a16="http://schemas.microsoft.com/office/drawing/2014/main" id="{FA4131F6-A599-4BFF-B74C-D5575969C400}"/>
              </a:ext>
            </a:extLst>
          </p:cNvPr>
          <p:cNvPicPr/>
          <p:nvPr userDrawn="1"/>
        </p:nvPicPr>
        <p:blipFill>
          <a:blip r:embed="rId8">
            <a:extLst>
              <a:ext uri="{28A0092B-C50C-407E-A947-70E740481C1C}">
                <a14:useLocalDpi xmlns:a14="http://schemas.microsoft.com/office/drawing/2010/main" val="0"/>
              </a:ext>
            </a:extLst>
          </a:blip>
          <a:srcRect/>
          <a:stretch/>
        </p:blipFill>
        <p:spPr bwMode="auto">
          <a:xfrm>
            <a:off x="8238339" y="5801783"/>
            <a:ext cx="1800672" cy="756920"/>
          </a:xfrm>
          <a:prstGeom prst="rect">
            <a:avLst/>
          </a:prstGeom>
          <a:noFill/>
          <a:ln>
            <a:noFill/>
          </a:ln>
        </p:spPr>
      </p:pic>
    </p:spTree>
    <p:extLst>
      <p:ext uri="{BB962C8B-B14F-4D97-AF65-F5344CB8AC3E}">
        <p14:creationId xmlns:p14="http://schemas.microsoft.com/office/powerpoint/2010/main" val="354053758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6F8B2-0D97-4FA2-A93B-AEAD29F2BC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B3278E-24BB-4F57-98CD-63DBE85CE6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DEB5C4-ADEA-4E68-875F-F64C99558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665A6-034F-418B-8B18-719E8D71C0C6}" type="datetimeFigureOut">
              <a:rPr lang="en-GB" smtClean="0"/>
              <a:t>17/05/2023</a:t>
            </a:fld>
            <a:endParaRPr lang="en-GB"/>
          </a:p>
        </p:txBody>
      </p:sp>
      <p:sp>
        <p:nvSpPr>
          <p:cNvPr id="5" name="Footer Placeholder 4">
            <a:extLst>
              <a:ext uri="{FF2B5EF4-FFF2-40B4-BE49-F238E27FC236}">
                <a16:creationId xmlns:a16="http://schemas.microsoft.com/office/drawing/2014/main" id="{569212EC-DFA9-4453-A68F-BE25F5D2E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ED44BB-24C8-4702-992F-D5C196B11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01BD3-089B-4A2E-A998-E4225FBF7F05}" type="slidenum">
              <a:rPr lang="en-GB" smtClean="0"/>
              <a:t>‹#›</a:t>
            </a:fld>
            <a:endParaRPr lang="en-GB"/>
          </a:p>
        </p:txBody>
      </p:sp>
    </p:spTree>
    <p:extLst>
      <p:ext uri="{BB962C8B-B14F-4D97-AF65-F5344CB8AC3E}">
        <p14:creationId xmlns:p14="http://schemas.microsoft.com/office/powerpoint/2010/main" val="106680086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8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75.jpeg"/><Relationship Id="rId5" Type="http://schemas.openxmlformats.org/officeDocument/2006/relationships/image" Target="../media/image67.png"/><Relationship Id="rId4" Type="http://schemas.openxmlformats.org/officeDocument/2006/relationships/image" Target="../media/image65.png"/></Relationships>
</file>

<file path=ppt/slides/_rels/slide1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notesSlide" Target="../notesSlides/notesSlide7.xml"/><Relationship Id="rId16" Type="http://schemas.openxmlformats.org/officeDocument/2006/relationships/image" Target="../media/image103.png"/><Relationship Id="rId1" Type="http://schemas.openxmlformats.org/officeDocument/2006/relationships/slideLayout" Target="../slideLayouts/slideLayout111.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109.png"/></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1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84.xml"/><Relationship Id="rId4" Type="http://schemas.openxmlformats.org/officeDocument/2006/relationships/image" Target="../media/image1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118.svg"/></Relationships>
</file>

<file path=ppt/slides/_rels/slide2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xml"/><Relationship Id="rId1" Type="http://schemas.openxmlformats.org/officeDocument/2006/relationships/slideLayout" Target="../slideLayouts/slideLayout56.xml"/><Relationship Id="rId5" Type="http://schemas.openxmlformats.org/officeDocument/2006/relationships/hyperlink" Target="https://edition.pagesuite-professional.co.uk/html5/reader/production/default.aspx?pubname=&amp;edid=794ae9d3-e235-4713-ad6a-98e7325df7eb" TargetMode="External"/><Relationship Id="rId4" Type="http://schemas.openxmlformats.org/officeDocument/2006/relationships/hyperlink" Target="mailto:marketing@hcpa.co.uk"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uriousaboutcare.org.uk/" TargetMode="External"/><Relationship Id="rId2" Type="http://schemas.openxmlformats.org/officeDocument/2006/relationships/notesSlide" Target="../notesSlides/notesSlide17.xml"/><Relationship Id="rId1" Type="http://schemas.openxmlformats.org/officeDocument/2006/relationships/slideLayout" Target="../slideLayouts/slideLayout56.xml"/><Relationship Id="rId5" Type="http://schemas.openxmlformats.org/officeDocument/2006/relationships/image" Target="../media/image121.png"/><Relationship Id="rId4" Type="http://schemas.openxmlformats.org/officeDocument/2006/relationships/hyperlink" Target="https://app.breezy.hr/signup?scta=home-head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hyperlink" Target="https://www.hcpa.info/services/6-cs-culture-chec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9.xml"/><Relationship Id="rId1" Type="http://schemas.openxmlformats.org/officeDocument/2006/relationships/slideLayout" Target="../slideLayouts/slideLayout6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5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hyperlink" Target="https://www.cqc.org.uk/node/3758" TargetMode="External"/><Relationship Id="rId2" Type="http://schemas.openxmlformats.org/officeDocument/2006/relationships/notesSlide" Target="../notesSlides/notesSlide24.xml"/><Relationship Id="rId1" Type="http://schemas.openxmlformats.org/officeDocument/2006/relationships/slideLayout" Target="../slideLayouts/slideLayout56.xml"/><Relationship Id="rId4" Type="http://schemas.openxmlformats.org/officeDocument/2006/relationships/image" Target="../media/image12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108.xml"/><Relationship Id="rId4" Type="http://schemas.openxmlformats.org/officeDocument/2006/relationships/image" Target="../media/image83.png"/></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mailto:emma.slater5@nhs.net" TargetMode="Externa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56.xml"/><Relationship Id="rId4" Type="http://schemas.openxmlformats.org/officeDocument/2006/relationships/image" Target="../media/image133.png"/></Relationships>
</file>

<file path=ppt/slides/_rels/slide43.xml.rels><?xml version="1.0" encoding="UTF-8" standalone="yes"?>
<Relationships xmlns="http://schemas.openxmlformats.org/package/2006/relationships"><Relationship Id="rId3" Type="http://schemas.openxmlformats.org/officeDocument/2006/relationships/hyperlink" Target="https://portal.e-lfh.org.uk/Component/Details/781480" TargetMode="External"/><Relationship Id="rId2" Type="http://schemas.openxmlformats.org/officeDocument/2006/relationships/notesSlide" Target="../notesSlides/notesSlide28.xml"/><Relationship Id="rId1" Type="http://schemas.openxmlformats.org/officeDocument/2006/relationships/slideLayout" Target="../slideLayouts/slideLayout115.xml"/></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56.xml"/><Relationship Id="rId5" Type="http://schemas.openxmlformats.org/officeDocument/2006/relationships/image" Target="../media/image134.png"/><Relationship Id="rId4" Type="http://schemas.openxmlformats.org/officeDocument/2006/relationships/image" Target="../media/image133.png"/></Relationships>
</file>

<file path=ppt/slides/_rels/slide45.xml.rels><?xml version="1.0" encoding="UTF-8" standalone="yes"?>
<Relationships xmlns="http://schemas.openxmlformats.org/package/2006/relationships"><Relationship Id="rId3" Type="http://schemas.openxmlformats.org/officeDocument/2006/relationships/hyperlink" Target="https://www.hcpa.info/wp-content/uploads/HCPA-Oliver-McGowan-Expert-with-lived-experience-Co-trainer-Application-Pack-v1.pdf" TargetMode="External"/><Relationship Id="rId2" Type="http://schemas.openxmlformats.org/officeDocument/2006/relationships/notesSlide" Target="../notesSlides/notesSlide30.xml"/><Relationship Id="rId1" Type="http://schemas.openxmlformats.org/officeDocument/2006/relationships/slideLayout" Target="../slideLayouts/slideLayout115.xml"/><Relationship Id="rId5" Type="http://schemas.openxmlformats.org/officeDocument/2006/relationships/hyperlink" Target="mailto:olivermcgowantraining@hcpa.co.uk" TargetMode="External"/><Relationship Id="rId4" Type="http://schemas.openxmlformats.org/officeDocument/2006/relationships/hyperlink" Target="https://www.hcpa.info/wp-content/uploads/Expert-with-Lived-Experience-Co-trainer-Easy-Read-Application-details-v1.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122.xml"/><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2.xml"/><Relationship Id="rId1" Type="http://schemas.openxmlformats.org/officeDocument/2006/relationships/slideLayout" Target="../slideLayouts/slideLayout122.xml"/><Relationship Id="rId4" Type="http://schemas.openxmlformats.org/officeDocument/2006/relationships/image" Target="../media/image138.png"/></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122.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5.png"/><Relationship Id="rId7" Type="http://schemas.openxmlformats.org/officeDocument/2006/relationships/diagramQuickStyle" Target="../diagrams/quickStyle2.xml"/><Relationship Id="rId2" Type="http://schemas.openxmlformats.org/officeDocument/2006/relationships/notesSlide" Target="../notesSlides/notesSlide34.xml"/><Relationship Id="rId1" Type="http://schemas.openxmlformats.org/officeDocument/2006/relationships/slideLayout" Target="../slideLayouts/slideLayout12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36.png"/><Relationship Id="rId9" Type="http://schemas.microsoft.com/office/2007/relationships/diagramDrawing" Target="../diagrams/drawing2.xml"/></Relationships>
</file>

<file path=ppt/slides/_rels/slide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122.xml"/><Relationship Id="rId5" Type="http://schemas.openxmlformats.org/officeDocument/2006/relationships/image" Target="../media/image139.png"/><Relationship Id="rId4" Type="http://schemas.openxmlformats.org/officeDocument/2006/relationships/image" Target="../media/image136.pn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35.png"/><Relationship Id="rId7" Type="http://schemas.openxmlformats.org/officeDocument/2006/relationships/diagramQuickStyle" Target="../diagrams/quickStyle3.xml"/><Relationship Id="rId2" Type="http://schemas.openxmlformats.org/officeDocument/2006/relationships/notesSlide" Target="../notesSlides/notesSlide36.xml"/><Relationship Id="rId1" Type="http://schemas.openxmlformats.org/officeDocument/2006/relationships/slideLayout" Target="../slideLayouts/slideLayout12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36.png"/><Relationship Id="rId9" Type="http://schemas.microsoft.com/office/2007/relationships/diagramDrawing" Target="../diagrams/drawing3.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35.png"/><Relationship Id="rId7" Type="http://schemas.openxmlformats.org/officeDocument/2006/relationships/diagramQuickStyle" Target="../diagrams/quickStyle4.xml"/><Relationship Id="rId2" Type="http://schemas.openxmlformats.org/officeDocument/2006/relationships/notesSlide" Target="../notesSlides/notesSlide37.xml"/><Relationship Id="rId1" Type="http://schemas.openxmlformats.org/officeDocument/2006/relationships/slideLayout" Target="../slideLayouts/slideLayout12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36.png"/><Relationship Id="rId9" Type="http://schemas.microsoft.com/office/2007/relationships/diagramDrawing" Target="../diagrams/drawing4.xml"/></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35.png"/><Relationship Id="rId7" Type="http://schemas.openxmlformats.org/officeDocument/2006/relationships/diagramQuickStyle" Target="../diagrams/quickStyle5.xml"/><Relationship Id="rId2" Type="http://schemas.openxmlformats.org/officeDocument/2006/relationships/notesSlide" Target="../notesSlides/notesSlide38.xml"/><Relationship Id="rId1" Type="http://schemas.openxmlformats.org/officeDocument/2006/relationships/slideLayout" Target="../slideLayouts/slideLayout12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36.png"/><Relationship Id="rId9" Type="http://schemas.microsoft.com/office/2007/relationships/diagramDrawing" Target="../diagrams/drawing5.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122.xml"/><Relationship Id="rId4" Type="http://schemas.openxmlformats.org/officeDocument/2006/relationships/image" Target="../media/image136.png"/></Relationships>
</file>

<file path=ppt/slides/_rels/slide5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0.xml"/><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35.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1.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2.xml"/><Relationship Id="rId1" Type="http://schemas.openxmlformats.org/officeDocument/2006/relationships/slideLayout" Target="../slideLayouts/slideLayout56.xml"/><Relationship Id="rId4" Type="http://schemas.openxmlformats.org/officeDocument/2006/relationships/image" Target="../media/image136.png"/></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56.xml"/><Relationship Id="rId4"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162.png"/><Relationship Id="rId18" Type="http://schemas.openxmlformats.org/officeDocument/2006/relationships/hyperlink" Target="https://www.digitalsocialcare.co.uk/dscr-assured-supplier-tool/care-setting" TargetMode="External"/><Relationship Id="rId3" Type="http://schemas.openxmlformats.org/officeDocument/2006/relationships/image" Target="../media/image135.png"/><Relationship Id="rId7"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hyperlink" Target="https://www.nhsx.nhs.uk/blogs/a-market-for-digital-social-care-record-solutions/" TargetMode="External"/><Relationship Id="rId2" Type="http://schemas.openxmlformats.org/officeDocument/2006/relationships/notesSlide" Target="../notesSlides/notesSlide44.xml"/><Relationship Id="rId16" Type="http://schemas.openxmlformats.org/officeDocument/2006/relationships/image" Target="../media/image136.png"/><Relationship Id="rId1" Type="http://schemas.openxmlformats.org/officeDocument/2006/relationships/slideLayout" Target="../slideLayouts/slideLayout12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3.jpeg"/><Relationship Id="rId9" Type="http://schemas.openxmlformats.org/officeDocument/2006/relationships/image" Target="../media/image158.png"/><Relationship Id="rId14" Type="http://schemas.openxmlformats.org/officeDocument/2006/relationships/image" Target="../media/image163.png"/></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56.xml"/><Relationship Id="rId4" Type="http://schemas.openxmlformats.org/officeDocument/2006/relationships/hyperlink" Target="mailto:dscr@hcpa.co.uk"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110.xml"/><Relationship Id="rId5" Type="http://schemas.openxmlformats.org/officeDocument/2006/relationships/image" Target="../media/image89.png"/><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20" name="Picture 19">
            <a:extLst>
              <a:ext uri="{FF2B5EF4-FFF2-40B4-BE49-F238E27FC236}">
                <a16:creationId xmlns:a16="http://schemas.microsoft.com/office/drawing/2014/main" id="{C3A22980-B4D4-482D-964B-F54DC3FE269E}"/>
              </a:ext>
            </a:extLst>
          </p:cNvPr>
          <p:cNvPicPr/>
          <p:nvPr/>
        </p:nvPicPr>
        <p:blipFill>
          <a:blip r:embed="rId3"/>
          <a:stretch>
            <a:fillRect/>
          </a:stretch>
        </p:blipFill>
        <p:spPr>
          <a:xfrm>
            <a:off x="25045" y="0"/>
            <a:ext cx="12192001" cy="6868274"/>
          </a:xfrm>
          <a:prstGeom prst="rect">
            <a:avLst/>
          </a:prstGeom>
        </p:spPr>
      </p:pic>
      <p:sp>
        <p:nvSpPr>
          <p:cNvPr id="3" name="TextBox 2"/>
          <p:cNvSpPr txBox="1"/>
          <p:nvPr/>
        </p:nvSpPr>
        <p:spPr>
          <a:xfrm>
            <a:off x="1636021" y="302072"/>
            <a:ext cx="8618899" cy="44834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7CF1"/>
                </a:solidFill>
                <a:effectLst/>
                <a:uLnTx/>
                <a:uFillTx/>
                <a:latin typeface="Open Sans"/>
                <a:ea typeface="+mn-ea"/>
                <a:cs typeface="Open Sans"/>
                <a:sym typeface="Arial"/>
              </a:rPr>
              <a:t>Welcome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5867" b="1" kern="0">
              <a:solidFill>
                <a:srgbClr val="007CF1"/>
              </a:solidFill>
              <a:latin typeface="Open Sans"/>
              <a:cs typeface="Open San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GB" sz="4800" b="1" kern="0">
                <a:solidFill>
                  <a:srgbClr val="007CF1"/>
                </a:solidFill>
                <a:latin typeface="Open Sans"/>
                <a:cs typeface="Open Sans"/>
                <a:sym typeface="Arial"/>
              </a:rPr>
              <a:t>Homecare Service Forum</a:t>
            </a:r>
            <a:endParaRPr kumimoji="0" lang="en-GB" sz="4800" b="1" i="0" u="none" strike="noStrike" kern="0" cap="none" spc="0" normalizeH="0" baseline="0" noProof="0">
              <a:ln>
                <a:noFill/>
              </a:ln>
              <a:solidFill>
                <a:srgbClr val="007CF1"/>
              </a:solidFill>
              <a:effectLst/>
              <a:uLnTx/>
              <a:uFillTx/>
              <a:latin typeface="Open Sans"/>
              <a:ea typeface="+mn-ea"/>
              <a:cs typeface="Open San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GB" sz="3200" b="1" kern="0">
              <a:solidFill>
                <a:srgbClr val="007CF1"/>
              </a:solidFill>
              <a:latin typeface="Open Sans"/>
              <a:cs typeface="Open San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GB" sz="3200" kern="0">
                <a:solidFill>
                  <a:srgbClr val="007CF1"/>
                </a:solidFill>
                <a:latin typeface="Open Sans"/>
                <a:cs typeface="Open Sans"/>
                <a:sym typeface="Arial"/>
              </a:rPr>
              <a:t>17</a:t>
            </a:r>
            <a:r>
              <a:rPr lang="en-GB" sz="3200" kern="0" baseline="30000">
                <a:solidFill>
                  <a:srgbClr val="007CF1"/>
                </a:solidFill>
                <a:latin typeface="Open Sans"/>
                <a:cs typeface="Open Sans"/>
                <a:sym typeface="Arial"/>
              </a:rPr>
              <a:t>th</a:t>
            </a:r>
            <a:r>
              <a:rPr lang="en-GB" sz="3200" kern="0">
                <a:solidFill>
                  <a:srgbClr val="007CF1"/>
                </a:solidFill>
                <a:latin typeface="Open Sans"/>
                <a:cs typeface="Open Sans"/>
                <a:sym typeface="Arial"/>
              </a:rPr>
              <a:t> May 2023</a:t>
            </a:r>
            <a:endParaRPr kumimoji="0" lang="en-GB" sz="3200" i="0" u="none" strike="noStrike" kern="0" cap="none" spc="0" normalizeH="0" baseline="0" noProof="0">
              <a:ln>
                <a:noFill/>
              </a:ln>
              <a:solidFill>
                <a:srgbClr val="007CF1"/>
              </a:solidFill>
              <a:effectLst/>
              <a:uLnTx/>
              <a:uFillTx/>
              <a:latin typeface="Open Sans"/>
              <a:ea typeface="+mn-ea"/>
              <a:cs typeface="Open San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GB" sz="3200" b="1" kern="0">
              <a:solidFill>
                <a:srgbClr val="007CF1"/>
              </a:solidFill>
              <a:latin typeface="Open Sans"/>
              <a:cs typeface="Open San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effectLst/>
                <a:uLnTx/>
                <a:uFillTx/>
                <a:latin typeface="Open Sans"/>
                <a:ea typeface="+mn-ea"/>
                <a:cs typeface="Open Sans"/>
                <a:sym typeface="Arial"/>
              </a:rPr>
              <a:t>This Session will begin shortly</a:t>
            </a:r>
            <a:endParaRPr kumimoji="0" lang="en-US" sz="2400" b="1" i="0" u="none" strike="noStrike" kern="0" cap="none" spc="0" normalizeH="0" baseline="0" noProof="0">
              <a:ln>
                <a:noFill/>
              </a:ln>
              <a:effectLst/>
              <a:uLnTx/>
              <a:uFillTx/>
              <a:latin typeface="Open Sans"/>
              <a:ea typeface="+mn-ea"/>
              <a:cs typeface="Open Sans"/>
              <a:sym typeface="Arial"/>
            </a:endParaRPr>
          </a:p>
        </p:txBody>
      </p:sp>
      <p:pic>
        <p:nvPicPr>
          <p:cNvPr id="21" name="Picture 20">
            <a:extLst>
              <a:ext uri="{FF2B5EF4-FFF2-40B4-BE49-F238E27FC236}">
                <a16:creationId xmlns:a16="http://schemas.microsoft.com/office/drawing/2014/main" id="{AF502115-A7AC-40A1-908C-BA3554D8A53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253" y="5742995"/>
            <a:ext cx="1402080" cy="762847"/>
          </a:xfrm>
          <a:prstGeom prst="rect">
            <a:avLst/>
          </a:prstGeom>
          <a:noFill/>
          <a:ln>
            <a:noFill/>
          </a:ln>
        </p:spPr>
      </p:pic>
      <p:pic>
        <p:nvPicPr>
          <p:cNvPr id="27" name="Picture 26">
            <a:extLst>
              <a:ext uri="{FF2B5EF4-FFF2-40B4-BE49-F238E27FC236}">
                <a16:creationId xmlns:a16="http://schemas.microsoft.com/office/drawing/2014/main" id="{8E6E554A-DC0C-41DB-A14E-981BD83A62F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627563" y="5717332"/>
            <a:ext cx="1307253" cy="762847"/>
          </a:xfrm>
          <a:prstGeom prst="rect">
            <a:avLst/>
          </a:prstGeom>
          <a:noFill/>
          <a:ln>
            <a:noFill/>
          </a:ln>
        </p:spPr>
      </p:pic>
      <p:pic>
        <p:nvPicPr>
          <p:cNvPr id="4" name="Picture 3" descr="A picture containing text, clipart, screenshot, businesscard&#10;&#10;Description automatically generated">
            <a:extLst>
              <a:ext uri="{FF2B5EF4-FFF2-40B4-BE49-F238E27FC236}">
                <a16:creationId xmlns:a16="http://schemas.microsoft.com/office/drawing/2014/main" id="{E1872107-4AC3-2954-D817-D2617F9E3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3494" y="5794893"/>
            <a:ext cx="1795101" cy="755565"/>
          </a:xfrm>
          <a:prstGeom prst="rect">
            <a:avLst/>
          </a:prstGeom>
        </p:spPr>
      </p:pic>
    </p:spTree>
    <p:extLst>
      <p:ext uri="{BB962C8B-B14F-4D97-AF65-F5344CB8AC3E}">
        <p14:creationId xmlns:p14="http://schemas.microsoft.com/office/powerpoint/2010/main" val="726409032"/>
      </p:ext>
    </p:extLst>
  </p:cSld>
  <p:clrMapOvr>
    <a:masterClrMapping/>
  </p:clrMapOvr>
  <mc:AlternateContent xmlns:mc="http://schemas.openxmlformats.org/markup-compatibility/2006">
    <mc:Choice xmlns:p14="http://schemas.microsoft.com/office/powerpoint/2010/main" Requires="p14">
      <p:transition spd="slow" p14:dur="2000" advTm="15000">
        <p:split orient="vert"/>
      </p:transition>
    </mc:Choice>
    <mc:Fallback>
      <p:transition spd="slow" advTm="15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F9BADD3-4DD5-88D7-0135-ACF0B2CCDFB4}"/>
              </a:ext>
            </a:extLst>
          </p:cNvPr>
          <p:cNvPicPr>
            <a:picLocks noChangeAspect="1"/>
          </p:cNvPicPr>
          <p:nvPr/>
        </p:nvPicPr>
        <p:blipFill>
          <a:blip r:embed="rId3"/>
          <a:stretch>
            <a:fillRect/>
          </a:stretch>
        </p:blipFill>
        <p:spPr>
          <a:xfrm rot="21164156">
            <a:off x="2567983" y="170538"/>
            <a:ext cx="1686510" cy="222073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10885962-25EC-B1E4-8CAA-4E569F5539D5}"/>
              </a:ext>
            </a:extLst>
          </p:cNvPr>
          <p:cNvPicPr>
            <a:picLocks noChangeAspect="1"/>
          </p:cNvPicPr>
          <p:nvPr/>
        </p:nvPicPr>
        <p:blipFill>
          <a:blip r:embed="rId4"/>
          <a:stretch>
            <a:fillRect/>
          </a:stretch>
        </p:blipFill>
        <p:spPr>
          <a:xfrm rot="21429939">
            <a:off x="3986250" y="274872"/>
            <a:ext cx="2024258" cy="276891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344A7CE-2A1E-D383-9A3B-906CBCCF9705}"/>
              </a:ext>
            </a:extLst>
          </p:cNvPr>
          <p:cNvPicPr>
            <a:picLocks noChangeAspect="1"/>
          </p:cNvPicPr>
          <p:nvPr/>
        </p:nvPicPr>
        <p:blipFill>
          <a:blip r:embed="rId5"/>
          <a:stretch>
            <a:fillRect/>
          </a:stretch>
        </p:blipFill>
        <p:spPr>
          <a:xfrm>
            <a:off x="74250" y="6177268"/>
            <a:ext cx="2141549" cy="568972"/>
          </a:xfrm>
          <a:prstGeom prst="rect">
            <a:avLst/>
          </a:prstGeom>
        </p:spPr>
      </p:pic>
      <p:pic>
        <p:nvPicPr>
          <p:cNvPr id="14" name="Picture 13">
            <a:extLst>
              <a:ext uri="{FF2B5EF4-FFF2-40B4-BE49-F238E27FC236}">
                <a16:creationId xmlns:a16="http://schemas.microsoft.com/office/drawing/2014/main" id="{ABD1C252-4C83-0A06-C55E-E88222AC6CD3}"/>
              </a:ext>
            </a:extLst>
          </p:cNvPr>
          <p:cNvPicPr>
            <a:picLocks noChangeAspect="1"/>
          </p:cNvPicPr>
          <p:nvPr/>
        </p:nvPicPr>
        <p:blipFill>
          <a:blip r:embed="rId5"/>
          <a:stretch>
            <a:fillRect/>
          </a:stretch>
        </p:blipFill>
        <p:spPr>
          <a:xfrm>
            <a:off x="9877008" y="6177268"/>
            <a:ext cx="2141549" cy="568972"/>
          </a:xfrm>
          <a:prstGeom prst="rect">
            <a:avLst/>
          </a:prstGeom>
        </p:spPr>
      </p:pic>
      <p:sp>
        <p:nvSpPr>
          <p:cNvPr id="2" name="TextBox 1">
            <a:extLst>
              <a:ext uri="{FF2B5EF4-FFF2-40B4-BE49-F238E27FC236}">
                <a16:creationId xmlns:a16="http://schemas.microsoft.com/office/drawing/2014/main" id="{745F77B1-0CCE-496F-44BD-1441600E3857}"/>
              </a:ext>
            </a:extLst>
          </p:cNvPr>
          <p:cNvSpPr txBox="1"/>
          <p:nvPr/>
        </p:nvSpPr>
        <p:spPr>
          <a:xfrm>
            <a:off x="402944" y="336841"/>
            <a:ext cx="1581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Newsletters</a:t>
            </a:r>
          </a:p>
        </p:txBody>
      </p:sp>
      <p:pic>
        <p:nvPicPr>
          <p:cNvPr id="3" name="Picture 2">
            <a:extLst>
              <a:ext uri="{FF2B5EF4-FFF2-40B4-BE49-F238E27FC236}">
                <a16:creationId xmlns:a16="http://schemas.microsoft.com/office/drawing/2014/main" id="{7E9546EA-0510-8493-3951-9BEF633B8DF1}"/>
              </a:ext>
            </a:extLst>
          </p:cNvPr>
          <p:cNvPicPr>
            <a:picLocks noChangeAspect="1"/>
          </p:cNvPicPr>
          <p:nvPr/>
        </p:nvPicPr>
        <p:blipFill>
          <a:blip r:embed="rId6"/>
          <a:stretch>
            <a:fillRect/>
          </a:stretch>
        </p:blipFill>
        <p:spPr>
          <a:xfrm rot="596508">
            <a:off x="8613827" y="283781"/>
            <a:ext cx="3284378" cy="246171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6838188-46FC-2D46-AC07-25CCC360B430}"/>
              </a:ext>
            </a:extLst>
          </p:cNvPr>
          <p:cNvPicPr>
            <a:picLocks noChangeAspect="1"/>
          </p:cNvPicPr>
          <p:nvPr/>
        </p:nvPicPr>
        <p:blipFill>
          <a:blip r:embed="rId7"/>
          <a:stretch>
            <a:fillRect/>
          </a:stretch>
        </p:blipFill>
        <p:spPr>
          <a:xfrm>
            <a:off x="9671769" y="1741519"/>
            <a:ext cx="2370971" cy="311494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C335B56-1AE7-79AE-A0C1-5D3A15376587}"/>
              </a:ext>
            </a:extLst>
          </p:cNvPr>
          <p:cNvPicPr>
            <a:picLocks noChangeAspect="1"/>
          </p:cNvPicPr>
          <p:nvPr/>
        </p:nvPicPr>
        <p:blipFill>
          <a:blip r:embed="rId8"/>
          <a:stretch>
            <a:fillRect/>
          </a:stretch>
        </p:blipFill>
        <p:spPr>
          <a:xfrm>
            <a:off x="5346248" y="155997"/>
            <a:ext cx="2629445" cy="373023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38C635C-DDED-6709-E18A-CDBE7B453187}"/>
              </a:ext>
            </a:extLst>
          </p:cNvPr>
          <p:cNvPicPr>
            <a:picLocks noChangeAspect="1"/>
          </p:cNvPicPr>
          <p:nvPr/>
        </p:nvPicPr>
        <p:blipFill>
          <a:blip r:embed="rId9"/>
          <a:stretch>
            <a:fillRect/>
          </a:stretch>
        </p:blipFill>
        <p:spPr>
          <a:xfrm>
            <a:off x="7156508" y="1078047"/>
            <a:ext cx="2088201" cy="300384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20EF7B9-DC5F-10D9-C498-B0730B080E45}"/>
              </a:ext>
            </a:extLst>
          </p:cNvPr>
          <p:cNvPicPr>
            <a:picLocks noChangeAspect="1"/>
          </p:cNvPicPr>
          <p:nvPr/>
        </p:nvPicPr>
        <p:blipFill>
          <a:blip r:embed="rId10"/>
          <a:stretch>
            <a:fillRect/>
          </a:stretch>
        </p:blipFill>
        <p:spPr>
          <a:xfrm>
            <a:off x="8012865" y="2416427"/>
            <a:ext cx="2015158" cy="2926935"/>
          </a:xfrm>
          <a:prstGeom prst="rect">
            <a:avLst/>
          </a:prstGeom>
        </p:spPr>
      </p:pic>
      <p:pic>
        <p:nvPicPr>
          <p:cNvPr id="11" name="Picture 10">
            <a:extLst>
              <a:ext uri="{FF2B5EF4-FFF2-40B4-BE49-F238E27FC236}">
                <a16:creationId xmlns:a16="http://schemas.microsoft.com/office/drawing/2014/main" id="{C53C0B1A-12BB-1458-41CE-0034A6717D93}"/>
              </a:ext>
            </a:extLst>
          </p:cNvPr>
          <p:cNvPicPr>
            <a:picLocks noChangeAspect="1"/>
          </p:cNvPicPr>
          <p:nvPr/>
        </p:nvPicPr>
        <p:blipFill>
          <a:blip r:embed="rId11"/>
          <a:stretch>
            <a:fillRect/>
          </a:stretch>
        </p:blipFill>
        <p:spPr>
          <a:xfrm>
            <a:off x="10065195" y="3429000"/>
            <a:ext cx="1793139" cy="240595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5DB01E88-827E-5266-48C2-B673CC71369A}"/>
              </a:ext>
            </a:extLst>
          </p:cNvPr>
          <p:cNvPicPr>
            <a:picLocks noChangeAspect="1"/>
          </p:cNvPicPr>
          <p:nvPr/>
        </p:nvPicPr>
        <p:blipFill>
          <a:blip r:embed="rId12"/>
          <a:stretch>
            <a:fillRect/>
          </a:stretch>
        </p:blipFill>
        <p:spPr>
          <a:xfrm>
            <a:off x="4756322" y="2192034"/>
            <a:ext cx="1927659" cy="2653469"/>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35BE5E2F-2F07-12F3-0F5A-BBE737414C03}"/>
              </a:ext>
            </a:extLst>
          </p:cNvPr>
          <p:cNvPicPr>
            <a:picLocks noChangeAspect="1"/>
          </p:cNvPicPr>
          <p:nvPr/>
        </p:nvPicPr>
        <p:blipFill>
          <a:blip r:embed="rId13"/>
          <a:stretch>
            <a:fillRect/>
          </a:stretch>
        </p:blipFill>
        <p:spPr>
          <a:xfrm>
            <a:off x="7892867" y="3840118"/>
            <a:ext cx="1498482" cy="2088929"/>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EACCD86C-ED0B-79EC-A229-0D426D982921}"/>
              </a:ext>
            </a:extLst>
          </p:cNvPr>
          <p:cNvPicPr>
            <a:picLocks noChangeAspect="1"/>
          </p:cNvPicPr>
          <p:nvPr/>
        </p:nvPicPr>
        <p:blipFill>
          <a:blip r:embed="rId14"/>
          <a:stretch>
            <a:fillRect/>
          </a:stretch>
        </p:blipFill>
        <p:spPr>
          <a:xfrm>
            <a:off x="6139176" y="2964186"/>
            <a:ext cx="1909402" cy="2666827"/>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862CCC3C-EF06-C8D3-B744-C8EB090AC076}"/>
              </a:ext>
            </a:extLst>
          </p:cNvPr>
          <p:cNvPicPr>
            <a:picLocks noChangeAspect="1"/>
          </p:cNvPicPr>
          <p:nvPr/>
        </p:nvPicPr>
        <p:blipFill>
          <a:blip r:embed="rId15"/>
          <a:stretch>
            <a:fillRect/>
          </a:stretch>
        </p:blipFill>
        <p:spPr>
          <a:xfrm>
            <a:off x="272220" y="1109588"/>
            <a:ext cx="2432635" cy="3429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809014D-8C9A-F5B8-BD64-65926FED0319}"/>
              </a:ext>
            </a:extLst>
          </p:cNvPr>
          <p:cNvPicPr>
            <a:picLocks noChangeAspect="1"/>
          </p:cNvPicPr>
          <p:nvPr/>
        </p:nvPicPr>
        <p:blipFill>
          <a:blip r:embed="rId16"/>
          <a:stretch>
            <a:fillRect/>
          </a:stretch>
        </p:blipFill>
        <p:spPr>
          <a:xfrm>
            <a:off x="2907425" y="2041122"/>
            <a:ext cx="1828477" cy="310426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C75F81B-0ECB-2052-A3E7-38D2F65C12C4}"/>
              </a:ext>
            </a:extLst>
          </p:cNvPr>
          <p:cNvPicPr>
            <a:picLocks noChangeAspect="1"/>
          </p:cNvPicPr>
          <p:nvPr/>
        </p:nvPicPr>
        <p:blipFill>
          <a:blip r:embed="rId17"/>
          <a:stretch>
            <a:fillRect/>
          </a:stretch>
        </p:blipFill>
        <p:spPr>
          <a:xfrm>
            <a:off x="887943" y="3061322"/>
            <a:ext cx="2010212" cy="2687090"/>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7D8A16B6-CA38-68C3-386D-473C150F7E6A}"/>
              </a:ext>
            </a:extLst>
          </p:cNvPr>
          <p:cNvPicPr>
            <a:picLocks noChangeAspect="1"/>
          </p:cNvPicPr>
          <p:nvPr/>
        </p:nvPicPr>
        <p:blipFill>
          <a:blip r:embed="rId18"/>
          <a:stretch>
            <a:fillRect/>
          </a:stretch>
        </p:blipFill>
        <p:spPr>
          <a:xfrm>
            <a:off x="5346248" y="3801038"/>
            <a:ext cx="1575006" cy="208892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1E3C3F5-CBED-A055-A11E-F5D9831BABAC}"/>
              </a:ext>
            </a:extLst>
          </p:cNvPr>
          <p:cNvPicPr>
            <a:picLocks noChangeAspect="1"/>
          </p:cNvPicPr>
          <p:nvPr/>
        </p:nvPicPr>
        <p:blipFill>
          <a:blip r:embed="rId19"/>
          <a:stretch>
            <a:fillRect/>
          </a:stretch>
        </p:blipFill>
        <p:spPr>
          <a:xfrm>
            <a:off x="3412908" y="3520128"/>
            <a:ext cx="1705675" cy="2416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7385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52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8258B2-77D4-CB18-89D1-8FC6A9B923AE}"/>
              </a:ext>
            </a:extLst>
          </p:cNvPr>
          <p:cNvPicPr>
            <a:picLocks noChangeAspect="1"/>
          </p:cNvPicPr>
          <p:nvPr/>
        </p:nvPicPr>
        <p:blipFill>
          <a:blip r:embed="rId4"/>
          <a:stretch>
            <a:fillRect/>
          </a:stretch>
        </p:blipFill>
        <p:spPr>
          <a:xfrm>
            <a:off x="610998" y="2915492"/>
            <a:ext cx="10970004" cy="3812106"/>
          </a:xfrm>
          <a:prstGeom prst="rect">
            <a:avLst/>
          </a:prstGeom>
        </p:spPr>
      </p:pic>
      <p:sp>
        <p:nvSpPr>
          <p:cNvPr id="3" name="Title 1">
            <a:extLst>
              <a:ext uri="{FF2B5EF4-FFF2-40B4-BE49-F238E27FC236}">
                <a16:creationId xmlns:a16="http://schemas.microsoft.com/office/drawing/2014/main" id="{1F71E4A7-05B0-75B2-FFAF-91494CD5FBBC}"/>
              </a:ext>
            </a:extLst>
          </p:cNvPr>
          <p:cNvSpPr txBox="1">
            <a:spLocks/>
          </p:cNvSpPr>
          <p:nvPr/>
        </p:nvSpPr>
        <p:spPr>
          <a:xfrm>
            <a:off x="653889" y="290138"/>
            <a:ext cx="552979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New Booking Website</a:t>
            </a:r>
          </a:p>
        </p:txBody>
      </p:sp>
      <p:sp>
        <p:nvSpPr>
          <p:cNvPr id="10" name="Rectangle: Rounded Corners 9">
            <a:extLst>
              <a:ext uri="{FF2B5EF4-FFF2-40B4-BE49-F238E27FC236}">
                <a16:creationId xmlns:a16="http://schemas.microsoft.com/office/drawing/2014/main" id="{FD2642C8-477C-36C0-6D7D-59F9941E2D82}"/>
              </a:ext>
            </a:extLst>
          </p:cNvPr>
          <p:cNvSpPr/>
          <p:nvPr/>
        </p:nvSpPr>
        <p:spPr>
          <a:xfrm>
            <a:off x="591258" y="1072367"/>
            <a:ext cx="2619060" cy="913157"/>
          </a:xfrm>
          <a:prstGeom prst="round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Leadership</a:t>
            </a:r>
          </a:p>
        </p:txBody>
      </p:sp>
      <p:sp>
        <p:nvSpPr>
          <p:cNvPr id="12" name="Rectangle: Rounded Corners 11">
            <a:extLst>
              <a:ext uri="{FF2B5EF4-FFF2-40B4-BE49-F238E27FC236}">
                <a16:creationId xmlns:a16="http://schemas.microsoft.com/office/drawing/2014/main" id="{5B507683-E32C-8AF0-15E8-315D7713C3E9}"/>
              </a:ext>
            </a:extLst>
          </p:cNvPr>
          <p:cNvSpPr/>
          <p:nvPr/>
        </p:nvSpPr>
        <p:spPr>
          <a:xfrm>
            <a:off x="3418785" y="1053429"/>
            <a:ext cx="2619060" cy="913157"/>
          </a:xfrm>
          <a:prstGeom prst="round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Funding</a:t>
            </a:r>
          </a:p>
        </p:txBody>
      </p:sp>
      <p:sp>
        <p:nvSpPr>
          <p:cNvPr id="13" name="Rectangle: Rounded Corners 12">
            <a:extLst>
              <a:ext uri="{FF2B5EF4-FFF2-40B4-BE49-F238E27FC236}">
                <a16:creationId xmlns:a16="http://schemas.microsoft.com/office/drawing/2014/main" id="{7481C173-B33F-F749-1D95-52804A2D8397}"/>
              </a:ext>
            </a:extLst>
          </p:cNvPr>
          <p:cNvSpPr/>
          <p:nvPr/>
        </p:nvSpPr>
        <p:spPr>
          <a:xfrm>
            <a:off x="6246312" y="1053429"/>
            <a:ext cx="2619060" cy="913157"/>
          </a:xfrm>
          <a:prstGeom prst="round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Approved Trainers</a:t>
            </a:r>
          </a:p>
        </p:txBody>
      </p:sp>
      <p:sp>
        <p:nvSpPr>
          <p:cNvPr id="14" name="Rectangle: Rounded Corners 13">
            <a:extLst>
              <a:ext uri="{FF2B5EF4-FFF2-40B4-BE49-F238E27FC236}">
                <a16:creationId xmlns:a16="http://schemas.microsoft.com/office/drawing/2014/main" id="{A0941D77-5CB9-A2CF-6113-15E97BC9D43E}"/>
              </a:ext>
            </a:extLst>
          </p:cNvPr>
          <p:cNvSpPr/>
          <p:nvPr/>
        </p:nvSpPr>
        <p:spPr>
          <a:xfrm>
            <a:off x="9073839" y="1072367"/>
            <a:ext cx="2619060" cy="913157"/>
          </a:xfrm>
          <a:prstGeom prst="round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Qualifications</a:t>
            </a:r>
          </a:p>
        </p:txBody>
      </p:sp>
    </p:spTree>
    <p:extLst>
      <p:ext uri="{BB962C8B-B14F-4D97-AF65-F5344CB8AC3E}">
        <p14:creationId xmlns:p14="http://schemas.microsoft.com/office/powerpoint/2010/main" val="2648799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92D2F9-8C5A-B155-5A61-735281F49F31}"/>
              </a:ext>
            </a:extLst>
          </p:cNvPr>
          <p:cNvPicPr>
            <a:picLocks noChangeAspect="1"/>
          </p:cNvPicPr>
          <p:nvPr/>
        </p:nvPicPr>
        <p:blipFill>
          <a:blip r:embed="rId3"/>
          <a:stretch>
            <a:fillRect/>
          </a:stretch>
        </p:blipFill>
        <p:spPr>
          <a:xfrm>
            <a:off x="0" y="46078"/>
            <a:ext cx="12192000" cy="6765844"/>
          </a:xfrm>
          <a:prstGeom prst="rect">
            <a:avLst/>
          </a:prstGeom>
        </p:spPr>
      </p:pic>
    </p:spTree>
    <p:extLst>
      <p:ext uri="{BB962C8B-B14F-4D97-AF65-F5344CB8AC3E}">
        <p14:creationId xmlns:p14="http://schemas.microsoft.com/office/powerpoint/2010/main" val="2886147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2C368-91A1-3EFB-B7EB-207BF88F8F5E}"/>
              </a:ext>
            </a:extLst>
          </p:cNvPr>
          <p:cNvPicPr>
            <a:picLocks noChangeAspect="1"/>
          </p:cNvPicPr>
          <p:nvPr/>
        </p:nvPicPr>
        <p:blipFill>
          <a:blip r:embed="rId3"/>
          <a:stretch>
            <a:fillRect/>
          </a:stretch>
        </p:blipFill>
        <p:spPr>
          <a:xfrm>
            <a:off x="551014" y="1348557"/>
            <a:ext cx="9222671" cy="537763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1EA1CB2D-13EE-9BD1-DFA2-8015454E8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252" y="0"/>
            <a:ext cx="12190805" cy="6858000"/>
          </a:xfrm>
          <a:prstGeom prst="rect">
            <a:avLst/>
          </a:prstGeom>
        </p:spPr>
      </p:pic>
      <p:sp>
        <p:nvSpPr>
          <p:cNvPr id="2" name="Title 1">
            <a:extLst>
              <a:ext uri="{FF2B5EF4-FFF2-40B4-BE49-F238E27FC236}">
                <a16:creationId xmlns:a16="http://schemas.microsoft.com/office/drawing/2014/main" id="{AD8E6DBB-DC65-308D-56FE-CD3DA4189A38}"/>
              </a:ext>
            </a:extLst>
          </p:cNvPr>
          <p:cNvSpPr txBox="1">
            <a:spLocks/>
          </p:cNvSpPr>
          <p:nvPr/>
        </p:nvSpPr>
        <p:spPr>
          <a:xfrm>
            <a:off x="645819" y="489932"/>
            <a:ext cx="4822540"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7F0"/>
                </a:solidFill>
                <a:effectLst/>
                <a:uLnTx/>
                <a:uFillTx/>
                <a:latin typeface="Open Sans" panose="020B0606030504020204" pitchFamily="34" charset="0"/>
                <a:ea typeface="Open Sans" panose="020B0606030504020204" pitchFamily="34" charset="0"/>
                <a:cs typeface="Open Sans" panose="020B0606030504020204" pitchFamily="34" charset="0"/>
              </a:rPr>
              <a:t>Qualifications</a:t>
            </a:r>
          </a:p>
        </p:txBody>
      </p:sp>
      <p:sp>
        <p:nvSpPr>
          <p:cNvPr id="10" name="TextBox 1">
            <a:extLst>
              <a:ext uri="{FF2B5EF4-FFF2-40B4-BE49-F238E27FC236}">
                <a16:creationId xmlns:a16="http://schemas.microsoft.com/office/drawing/2014/main" id="{52A04A32-C83E-831C-4049-FD2FF7B2E22A}"/>
              </a:ext>
            </a:extLst>
          </p:cNvPr>
          <p:cNvSpPr txBox="1"/>
          <p:nvPr/>
        </p:nvSpPr>
        <p:spPr>
          <a:xfrm>
            <a:off x="8561119" y="748393"/>
            <a:ext cx="3499607" cy="1200329"/>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Claim back costs via WDF!</a:t>
            </a:r>
            <a:endParaRPr kumimoji="0" lang="en-GB"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060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562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Rectangle 10"/>
          <p:cNvSpPr>
            <a:spLocks noGrp="1" noChangeArrowheads="1"/>
          </p:cNvSpPr>
          <p:nvPr>
            <p:ph type="ctrTitle"/>
          </p:nvPr>
        </p:nvSpPr>
        <p:spPr>
          <a:xfrm>
            <a:off x="1828800" y="1189232"/>
            <a:ext cx="10363200" cy="1470025"/>
          </a:xfrm>
        </p:spPr>
        <p:txBody>
          <a:bodyPr/>
          <a:lstStyle/>
          <a:p>
            <a:r>
              <a:rPr lang="en-GB" altLang="en-US">
                <a:solidFill>
                  <a:srgbClr val="96A800"/>
                </a:solidFill>
              </a:rPr>
              <a:t>Integrated Community Support Team</a:t>
            </a:r>
            <a:br>
              <a:rPr lang="en-GB" altLang="en-US">
                <a:solidFill>
                  <a:srgbClr val="96A800"/>
                </a:solidFill>
              </a:rPr>
            </a:br>
            <a:r>
              <a:rPr lang="en-GB" altLang="en-US">
                <a:solidFill>
                  <a:srgbClr val="96A800"/>
                </a:solidFill>
              </a:rPr>
              <a:t>Quality Monitoring feedback</a:t>
            </a:r>
          </a:p>
        </p:txBody>
      </p:sp>
      <p:sp>
        <p:nvSpPr>
          <p:cNvPr id="10251" name="Rectangle 11"/>
          <p:cNvSpPr>
            <a:spLocks noGrp="1" noChangeArrowheads="1"/>
          </p:cNvSpPr>
          <p:nvPr>
            <p:ph type="subTitle" idx="4294967295"/>
          </p:nvPr>
        </p:nvSpPr>
        <p:spPr>
          <a:xfrm>
            <a:off x="2039938" y="3152775"/>
            <a:ext cx="6400800" cy="1314450"/>
          </a:xfrm>
        </p:spPr>
        <p:txBody>
          <a:bodyPr/>
          <a:lstStyle/>
          <a:p>
            <a:pPr marL="0" indent="0">
              <a:buNone/>
            </a:pPr>
            <a:r>
              <a:rPr lang="en-GB" altLang="en-US"/>
              <a:t>Alex McInally</a:t>
            </a:r>
          </a:p>
          <a:p>
            <a:pPr marL="0" indent="0">
              <a:buNone/>
            </a:pPr>
            <a:r>
              <a:rPr lang="en-GB" altLang="en-US"/>
              <a:t>Commissioning Manager</a:t>
            </a:r>
          </a:p>
        </p:txBody>
      </p:sp>
      <p:pic>
        <p:nvPicPr>
          <p:cNvPr id="3" name="Picture 2" descr="A picture containing text, clipart&#10;&#10;Description automatically generated">
            <a:extLst>
              <a:ext uri="{FF2B5EF4-FFF2-40B4-BE49-F238E27FC236}">
                <a16:creationId xmlns:a16="http://schemas.microsoft.com/office/drawing/2014/main" id="{17281331-12CE-4197-93ED-98585FD26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7725" y="6067807"/>
            <a:ext cx="1743262" cy="704469"/>
          </a:xfrm>
          <a:prstGeom prst="rect">
            <a:avLst/>
          </a:prstGeom>
        </p:spPr>
      </p:pic>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7A80-25FA-FC52-DF3E-F1E315EC8C3C}"/>
              </a:ext>
            </a:extLst>
          </p:cNvPr>
          <p:cNvSpPr>
            <a:spLocks noGrp="1"/>
          </p:cNvSpPr>
          <p:nvPr>
            <p:ph type="title"/>
          </p:nvPr>
        </p:nvSpPr>
        <p:spPr>
          <a:xfrm>
            <a:off x="2014539" y="266700"/>
            <a:ext cx="8093075" cy="1143000"/>
          </a:xfrm>
        </p:spPr>
        <p:txBody>
          <a:bodyPr/>
          <a:lstStyle/>
          <a:p>
            <a:r>
              <a:rPr lang="en-GB"/>
              <a:t>Quality Monitoring</a:t>
            </a:r>
          </a:p>
        </p:txBody>
      </p:sp>
      <p:sp>
        <p:nvSpPr>
          <p:cNvPr id="3" name="Content Placeholder 2">
            <a:extLst>
              <a:ext uri="{FF2B5EF4-FFF2-40B4-BE49-F238E27FC236}">
                <a16:creationId xmlns:a16="http://schemas.microsoft.com/office/drawing/2014/main" id="{AEB5C7B9-891A-C8FC-4EE7-E51D94E9C209}"/>
              </a:ext>
            </a:extLst>
          </p:cNvPr>
          <p:cNvSpPr>
            <a:spLocks noGrp="1"/>
          </p:cNvSpPr>
          <p:nvPr>
            <p:ph idx="1"/>
          </p:nvPr>
        </p:nvSpPr>
        <p:spPr/>
        <p:txBody>
          <a:bodyPr/>
          <a:lstStyle/>
          <a:p>
            <a:r>
              <a:rPr lang="en-GB" sz="2200"/>
              <a:t>Every year we speak to people supported by commissioned support at home providers</a:t>
            </a:r>
          </a:p>
          <a:p>
            <a:r>
              <a:rPr lang="en-GB" sz="2200"/>
              <a:t>Routine (as part of PAMMS contract monitoring) or ad hoc monitoring</a:t>
            </a:r>
          </a:p>
          <a:p>
            <a:r>
              <a:rPr lang="en-GB" sz="2200"/>
              <a:t>Standard template of questions, sometimes tailored where concerns raised  </a:t>
            </a:r>
          </a:p>
          <a:p>
            <a:pPr lvl="1"/>
            <a:r>
              <a:rPr lang="en-GB" sz="2200"/>
              <a:t>Quality of care</a:t>
            </a:r>
          </a:p>
          <a:p>
            <a:pPr lvl="1"/>
            <a:r>
              <a:rPr lang="en-GB" sz="2200"/>
              <a:t>Communication, complaints</a:t>
            </a:r>
          </a:p>
          <a:p>
            <a:r>
              <a:rPr lang="en-GB" sz="2200"/>
              <a:t>Responses collated into report and shared with providers and operational colleagues for any required follow up</a:t>
            </a:r>
          </a:p>
        </p:txBody>
      </p:sp>
      <p:pic>
        <p:nvPicPr>
          <p:cNvPr id="4" name="Picture 3" descr="A picture containing text, clipart&#10;&#10;Description automatically generated">
            <a:extLst>
              <a:ext uri="{FF2B5EF4-FFF2-40B4-BE49-F238E27FC236}">
                <a16:creationId xmlns:a16="http://schemas.microsoft.com/office/drawing/2014/main" id="{57272094-4609-DBC9-8AF9-F468D07CC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7725" y="6107095"/>
            <a:ext cx="1743262" cy="704469"/>
          </a:xfrm>
          <a:prstGeom prst="rect">
            <a:avLst/>
          </a:prstGeom>
        </p:spPr>
      </p:pic>
    </p:spTree>
    <p:extLst>
      <p:ext uri="{BB962C8B-B14F-4D97-AF65-F5344CB8AC3E}">
        <p14:creationId xmlns:p14="http://schemas.microsoft.com/office/powerpoint/2010/main" val="1125474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729550" y="240721"/>
            <a:ext cx="6069806" cy="857250"/>
          </a:xfrm>
        </p:spPr>
        <p:txBody>
          <a:bodyPr/>
          <a:lstStyle/>
          <a:p>
            <a:r>
              <a:rPr lang="en-GB" altLang="en-US"/>
              <a:t>Positive Feedback</a:t>
            </a:r>
            <a:endParaRPr lang="en-GB" altLang="en-US">
              <a:solidFill>
                <a:srgbClr val="96A800"/>
              </a:solidFill>
            </a:endParaRPr>
          </a:p>
        </p:txBody>
      </p:sp>
      <p:sp>
        <p:nvSpPr>
          <p:cNvPr id="2055" name="Rectangle 7"/>
          <p:cNvSpPr>
            <a:spLocks noGrp="1" noChangeArrowheads="1"/>
          </p:cNvSpPr>
          <p:nvPr>
            <p:ph type="body" idx="1"/>
          </p:nvPr>
        </p:nvSpPr>
        <p:spPr>
          <a:xfrm>
            <a:off x="747132" y="1144161"/>
            <a:ext cx="9578155" cy="4063909"/>
          </a:xfrm>
        </p:spPr>
        <p:txBody>
          <a:bodyPr/>
          <a:lstStyle/>
          <a:p>
            <a:pPr marL="0" indent="0">
              <a:spcBef>
                <a:spcPct val="40000"/>
              </a:spcBef>
              <a:buNone/>
            </a:pPr>
            <a:r>
              <a:rPr lang="en-GB" altLang="en-US" sz="1600" b="1">
                <a:solidFill>
                  <a:srgbClr val="96A800"/>
                </a:solidFill>
              </a:rPr>
              <a:t>Communication</a:t>
            </a:r>
          </a:p>
          <a:p>
            <a:pPr marL="267891" indent="-267891">
              <a:spcBef>
                <a:spcPct val="40000"/>
              </a:spcBef>
            </a:pPr>
            <a:r>
              <a:rPr lang="en-GB" altLang="en-US" sz="1600"/>
              <a:t>Office communicate well and are very helpful. They keep family informed of any health changes</a:t>
            </a:r>
          </a:p>
          <a:p>
            <a:pPr marL="267891" indent="-267891">
              <a:spcBef>
                <a:spcPct val="40000"/>
              </a:spcBef>
            </a:pPr>
            <a:r>
              <a:rPr lang="en-GB" altLang="en-US" sz="1600"/>
              <a:t>They arrive when she expects or call if running later than 30 minutes. Could not wish for better.</a:t>
            </a:r>
          </a:p>
          <a:p>
            <a:pPr marL="0" indent="0">
              <a:spcBef>
                <a:spcPct val="40000"/>
              </a:spcBef>
              <a:buNone/>
            </a:pPr>
            <a:r>
              <a:rPr lang="en-GB" altLang="en-US" sz="1600" b="1">
                <a:solidFill>
                  <a:srgbClr val="96A800"/>
                </a:solidFill>
              </a:rPr>
              <a:t>Consistency</a:t>
            </a:r>
          </a:p>
          <a:p>
            <a:pPr>
              <a:spcBef>
                <a:spcPct val="40000"/>
              </a:spcBef>
            </a:pPr>
            <a:r>
              <a:rPr lang="en-GB" altLang="en-US" sz="1600"/>
              <a:t>Care has been absolutely excellent and she could not fault the care at all. In the beginning she was getting all different care workers but it seems to have settled into a group of 4-6 regular care workers and this works well with her dementia</a:t>
            </a:r>
          </a:p>
          <a:p>
            <a:pPr>
              <a:spcBef>
                <a:spcPct val="40000"/>
              </a:spcBef>
            </a:pPr>
            <a:r>
              <a:rPr lang="en-GB" altLang="en-US" sz="1600"/>
              <a:t>Had 4 regular care workers and they are giving him the best care possible and provide a quality service since his stroke. They work as a team.</a:t>
            </a:r>
          </a:p>
          <a:p>
            <a:pPr marL="0" indent="0">
              <a:spcBef>
                <a:spcPct val="40000"/>
              </a:spcBef>
              <a:buNone/>
            </a:pPr>
            <a:r>
              <a:rPr lang="en-GB" altLang="en-US" sz="1600" b="1">
                <a:solidFill>
                  <a:srgbClr val="96A800"/>
                </a:solidFill>
              </a:rPr>
              <a:t>General</a:t>
            </a:r>
          </a:p>
          <a:p>
            <a:pPr marL="267891" indent="-267891">
              <a:spcBef>
                <a:spcPct val="40000"/>
              </a:spcBef>
            </a:pPr>
            <a:r>
              <a:rPr lang="en-GB" altLang="en-US" sz="1600"/>
              <a:t>All good workers and would recommend them to anyone. Very satisfied and feels lucky to have them. </a:t>
            </a:r>
          </a:p>
          <a:p>
            <a:pPr marL="267891" indent="-267891">
              <a:spcBef>
                <a:spcPct val="40000"/>
              </a:spcBef>
            </a:pPr>
            <a:r>
              <a:rPr lang="en-GB" altLang="en-US" sz="1600"/>
              <a:t>Cannot praise the care staff enough. Feels that they are devoted, kind, knowledgeable and experienced.</a:t>
            </a:r>
          </a:p>
        </p:txBody>
      </p:sp>
      <p:pic>
        <p:nvPicPr>
          <p:cNvPr id="5" name="Picture 4" descr="A picture containing text, clipart&#10;&#10;Description automatically generated">
            <a:extLst>
              <a:ext uri="{FF2B5EF4-FFF2-40B4-BE49-F238E27FC236}">
                <a16:creationId xmlns:a16="http://schemas.microsoft.com/office/drawing/2014/main" id="{DC6C5CC2-43F3-442C-893F-AFE10CC7F5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7725" y="6107095"/>
            <a:ext cx="1743262" cy="704469"/>
          </a:xfrm>
          <a:prstGeom prst="rect">
            <a:avLst/>
          </a:prstGeom>
        </p:spPr>
      </p:pic>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9FAE1A-FEB2-17C9-C3CF-DC7E4DA03080}"/>
              </a:ext>
            </a:extLst>
          </p:cNvPr>
          <p:cNvSpPr>
            <a:spLocks noGrp="1"/>
          </p:cNvSpPr>
          <p:nvPr>
            <p:ph idx="1"/>
          </p:nvPr>
        </p:nvSpPr>
        <p:spPr>
          <a:xfrm>
            <a:off x="568712" y="1196340"/>
            <a:ext cx="9692888" cy="3835400"/>
          </a:xfrm>
        </p:spPr>
        <p:txBody>
          <a:bodyPr/>
          <a:lstStyle/>
          <a:p>
            <a:pPr marL="0" indent="0">
              <a:spcBef>
                <a:spcPct val="40000"/>
              </a:spcBef>
              <a:buNone/>
            </a:pPr>
            <a:r>
              <a:rPr lang="en-GB" altLang="en-US" sz="1600" b="1">
                <a:solidFill>
                  <a:srgbClr val="96A800"/>
                </a:solidFill>
              </a:rPr>
              <a:t>Caring</a:t>
            </a:r>
          </a:p>
          <a:p>
            <a:pPr>
              <a:spcBef>
                <a:spcPct val="40000"/>
              </a:spcBef>
            </a:pPr>
            <a:r>
              <a:rPr lang="en-GB" altLang="en-US" sz="1600"/>
              <a:t>They were very patient and lovely people and he enjoyed their visits and they were very friendly towards his wife, they could not be faulted. </a:t>
            </a:r>
          </a:p>
          <a:p>
            <a:pPr>
              <a:spcBef>
                <a:spcPct val="40000"/>
              </a:spcBef>
            </a:pPr>
            <a:r>
              <a:rPr lang="en-GB" altLang="en-US" sz="1600"/>
              <a:t>She gets on well with [named care workers] – all three have eyes like hawks and they address any problems with her skin integrity immediately. They are very patient and extremely good. The provider seems to look after their carers and he has not heard a bad word from any of the carers about the management. </a:t>
            </a:r>
          </a:p>
          <a:p>
            <a:pPr>
              <a:spcBef>
                <a:spcPct val="40000"/>
              </a:spcBef>
            </a:pPr>
            <a:r>
              <a:rPr lang="en-GB" altLang="en-US" sz="1600"/>
              <a:t>They were very good at encouraging her to do as much as she could herself and realised if she was having a 'down' day. </a:t>
            </a:r>
          </a:p>
          <a:p>
            <a:pPr>
              <a:spcBef>
                <a:spcPct val="40000"/>
              </a:spcBef>
            </a:pPr>
            <a:r>
              <a:rPr lang="en-GB" altLang="en-US" sz="1600"/>
              <a:t>They have a really good rapport with him and give good feedback They are very professional and brilliant with him. They connect and sit with him when he is eating and draw him out by asking questions. They know his moods as they have been working with him for many years and she said you can tell he really likes them. </a:t>
            </a:r>
          </a:p>
          <a:p>
            <a:pPr>
              <a:spcBef>
                <a:spcPct val="40000"/>
              </a:spcBef>
            </a:pPr>
            <a:r>
              <a:rPr lang="en-GB" altLang="en-US" sz="1600"/>
              <a:t>[Named care worker] is fantastic and goes above and beyond, she is more like a friend and they have a laugh and chat during her visits and all the tasks are done. She is very efficient and intuitive. </a:t>
            </a:r>
          </a:p>
          <a:p>
            <a:endParaRPr lang="en-GB" sz="1600"/>
          </a:p>
        </p:txBody>
      </p:sp>
      <p:sp>
        <p:nvSpPr>
          <p:cNvPr id="3" name="Title 2">
            <a:extLst>
              <a:ext uri="{FF2B5EF4-FFF2-40B4-BE49-F238E27FC236}">
                <a16:creationId xmlns:a16="http://schemas.microsoft.com/office/drawing/2014/main" id="{AA3D3B50-15E1-15D1-A972-E516FC3F75B6}"/>
              </a:ext>
            </a:extLst>
          </p:cNvPr>
          <p:cNvSpPr>
            <a:spLocks noGrp="1"/>
          </p:cNvSpPr>
          <p:nvPr>
            <p:ph type="title"/>
          </p:nvPr>
        </p:nvSpPr>
        <p:spPr>
          <a:xfrm>
            <a:off x="568712" y="197570"/>
            <a:ext cx="8093075" cy="1143000"/>
          </a:xfrm>
        </p:spPr>
        <p:txBody>
          <a:bodyPr/>
          <a:lstStyle/>
          <a:p>
            <a:r>
              <a:rPr lang="en-GB"/>
              <a:t>Positive Feedback</a:t>
            </a:r>
          </a:p>
        </p:txBody>
      </p:sp>
    </p:spTree>
    <p:extLst>
      <p:ext uri="{BB962C8B-B14F-4D97-AF65-F5344CB8AC3E}">
        <p14:creationId xmlns:p14="http://schemas.microsoft.com/office/powerpoint/2010/main" val="2004563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233CBF3-E8DA-6BCD-83F3-DF53FEAB4DB8}"/>
              </a:ext>
            </a:extLst>
          </p:cNvPr>
          <p:cNvSpPr txBox="1">
            <a:spLocks/>
          </p:cNvSpPr>
          <p:nvPr/>
        </p:nvSpPr>
        <p:spPr>
          <a:xfrm>
            <a:off x="637239" y="112284"/>
            <a:ext cx="4998106" cy="765233"/>
          </a:xfrm>
          <a:prstGeom prst="rect">
            <a:avLst/>
          </a:prstGeom>
        </p:spPr>
        <p:txBody>
          <a:bodyPr vert="horz" wrap="square" lIns="0" tIns="11516" rIns="0" bIns="0" rtlCol="0">
            <a:spAutoFit/>
          </a:bodyPr>
          <a:lstStyle>
            <a:lvl1pPr>
              <a:defRPr sz="5400" b="1" i="0">
                <a:solidFill>
                  <a:schemeClr val="bg1"/>
                </a:solidFill>
                <a:latin typeface="Open Sans Extrabold"/>
                <a:ea typeface="+mj-ea"/>
                <a:cs typeface="Open Sans Extrabold"/>
              </a:defRPr>
            </a:lvl1pPr>
          </a:lstStyle>
          <a:p>
            <a:pPr marL="11517" marR="4607">
              <a:spcBef>
                <a:spcPts val="91"/>
              </a:spcBef>
            </a:pPr>
            <a:r>
              <a:rPr lang="en-GB" sz="4897" kern="0">
                <a:solidFill>
                  <a:srgbClr val="4273B8"/>
                </a:solidFill>
                <a:latin typeface="Open Sans"/>
                <a:cs typeface="Open Sans"/>
              </a:rPr>
              <a:t>House Keeping</a:t>
            </a:r>
            <a:endParaRPr lang="en-GB" sz="4897" kern="0">
              <a:latin typeface="Open Sans"/>
              <a:cs typeface="Open Sans"/>
            </a:endParaRPr>
          </a:p>
        </p:txBody>
      </p:sp>
      <p:sp>
        <p:nvSpPr>
          <p:cNvPr id="6" name="TextBox 5">
            <a:extLst>
              <a:ext uri="{FF2B5EF4-FFF2-40B4-BE49-F238E27FC236}">
                <a16:creationId xmlns:a16="http://schemas.microsoft.com/office/drawing/2014/main" id="{8FD513CE-6B61-C5D7-E1AD-9C9A006F67C2}"/>
              </a:ext>
            </a:extLst>
          </p:cNvPr>
          <p:cNvSpPr txBox="1"/>
          <p:nvPr/>
        </p:nvSpPr>
        <p:spPr>
          <a:xfrm>
            <a:off x="499043" y="1031872"/>
            <a:ext cx="11193914" cy="1622611"/>
          </a:xfrm>
          <a:prstGeom prst="rect">
            <a:avLst/>
          </a:prstGeom>
          <a:noFill/>
        </p:spPr>
        <p:txBody>
          <a:bodyPr wrap="square" lIns="82918" tIns="41459" rIns="82918" bIns="41459" rtlCol="0" anchor="t">
            <a:spAutoFit/>
          </a:bodyPr>
          <a:lstStyle/>
          <a:p>
            <a:pPr marL="259080" marR="0" lvl="0" indent="-259080" algn="l" defTabSz="829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a:ea typeface="Open Sans"/>
                <a:cs typeface="Open Sans"/>
              </a:rPr>
              <a:t>If you are in the wrong break out room, please click leave and select Leave Breakout room and you will be taking back to main event to be reassigned </a:t>
            </a:r>
            <a:endParaRPr kumimoji="0" lang="en-US" sz="2000" b="0" i="0" u="none" strike="noStrike" kern="1200" cap="none" spc="0" normalizeH="0" baseline="0" noProof="0">
              <a:ln>
                <a:noFill/>
              </a:ln>
              <a:solidFill>
                <a:prstClr val="black"/>
              </a:solidFill>
              <a:effectLst/>
              <a:uLnTx/>
              <a:uFillTx/>
              <a:latin typeface="Open Sans"/>
              <a:ea typeface="Open Sans"/>
              <a:cs typeface="Open Sans"/>
            </a:endParaRPr>
          </a:p>
          <a:p>
            <a:pPr marL="259080" marR="0" lvl="0" indent="-259080" algn="l" defTabSz="829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a:ea typeface="Open Sans"/>
                <a:cs typeface="Open Sans"/>
              </a:rPr>
              <a:t>Microphones off unless asked to speak or speaking</a:t>
            </a:r>
          </a:p>
          <a:p>
            <a:pPr marL="259080" marR="0" lvl="0" indent="-259080" algn="l" defTabSz="829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a:ea typeface="Open Sans"/>
                <a:cs typeface="Open Sans"/>
              </a:rPr>
              <a:t>For questions, please add these to the chat box, we will come to these at the end, you may be asked to elaborate over the microphone</a:t>
            </a:r>
          </a:p>
        </p:txBody>
      </p:sp>
      <p:pic>
        <p:nvPicPr>
          <p:cNvPr id="9" name="Picture 8">
            <a:extLst>
              <a:ext uri="{FF2B5EF4-FFF2-40B4-BE49-F238E27FC236}">
                <a16:creationId xmlns:a16="http://schemas.microsoft.com/office/drawing/2014/main" id="{8D479AEC-06B9-C6E4-4EB2-EDD344FC3E31}"/>
              </a:ext>
            </a:extLst>
          </p:cNvPr>
          <p:cNvPicPr>
            <a:picLocks noChangeAspect="1"/>
          </p:cNvPicPr>
          <p:nvPr/>
        </p:nvPicPr>
        <p:blipFill rotWithShape="1">
          <a:blip r:embed="rId2"/>
          <a:srcRect r="3386" b="12522"/>
          <a:stretch/>
        </p:blipFill>
        <p:spPr>
          <a:xfrm>
            <a:off x="1661160" y="2882400"/>
            <a:ext cx="8839853" cy="2943728"/>
          </a:xfrm>
          <a:prstGeom prst="rect">
            <a:avLst/>
          </a:prstGeom>
        </p:spPr>
      </p:pic>
      <p:pic>
        <p:nvPicPr>
          <p:cNvPr id="10" name="Picture 9">
            <a:extLst>
              <a:ext uri="{FF2B5EF4-FFF2-40B4-BE49-F238E27FC236}">
                <a16:creationId xmlns:a16="http://schemas.microsoft.com/office/drawing/2014/main" id="{9E8CAD99-E816-1F49-7AF9-FAE2D7D7A9FB}"/>
              </a:ext>
            </a:extLst>
          </p:cNvPr>
          <p:cNvPicPr/>
          <p:nvPr/>
        </p:nvPicPr>
        <p:blipFill rotWithShape="1">
          <a:blip r:embed="rId3"/>
          <a:srcRect t="87085" r="42898" b="5780"/>
          <a:stretch/>
        </p:blipFill>
        <p:spPr bwMode="auto">
          <a:xfrm>
            <a:off x="1661160" y="3514474"/>
            <a:ext cx="8602730" cy="3454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3819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12595" y="137560"/>
            <a:ext cx="6069806" cy="857250"/>
          </a:xfrm>
        </p:spPr>
        <p:txBody>
          <a:bodyPr/>
          <a:lstStyle/>
          <a:p>
            <a:r>
              <a:rPr lang="en-GB" altLang="en-US"/>
              <a:t>Areas to consider</a:t>
            </a:r>
            <a:endParaRPr lang="en-GB" altLang="en-US">
              <a:solidFill>
                <a:srgbClr val="96A800"/>
              </a:solidFill>
            </a:endParaRPr>
          </a:p>
        </p:txBody>
      </p:sp>
      <p:sp>
        <p:nvSpPr>
          <p:cNvPr id="19459" name="Rectangle 3"/>
          <p:cNvSpPr>
            <a:spLocks noGrp="1" noChangeArrowheads="1"/>
          </p:cNvSpPr>
          <p:nvPr>
            <p:ph type="body" idx="1"/>
          </p:nvPr>
        </p:nvSpPr>
        <p:spPr>
          <a:xfrm>
            <a:off x="412595" y="1090568"/>
            <a:ext cx="9219085" cy="3928472"/>
          </a:xfrm>
        </p:spPr>
        <p:txBody>
          <a:bodyPr/>
          <a:lstStyle/>
          <a:p>
            <a:pPr marL="267891" indent="-267891">
              <a:spcBef>
                <a:spcPct val="40000"/>
              </a:spcBef>
              <a:buNone/>
            </a:pPr>
            <a:r>
              <a:rPr lang="en-GB" altLang="en-US" sz="1400" b="1">
                <a:solidFill>
                  <a:srgbClr val="96A800"/>
                </a:solidFill>
              </a:rPr>
              <a:t>Consistency</a:t>
            </a:r>
          </a:p>
          <a:p>
            <a:pPr marL="267891" indent="-267891">
              <a:spcBef>
                <a:spcPct val="40000"/>
              </a:spcBef>
            </a:pPr>
            <a:r>
              <a:rPr lang="en-GB" altLang="en-US" sz="1400"/>
              <a:t>Inconsistent with timings and arrive late in the mornings and early in the evenings.</a:t>
            </a:r>
          </a:p>
          <a:p>
            <a:pPr marL="267891" indent="-267891">
              <a:spcBef>
                <a:spcPct val="40000"/>
              </a:spcBef>
            </a:pPr>
            <a:r>
              <a:rPr lang="en-GB" altLang="en-US" sz="1400"/>
              <a:t>When regular care worker has a couple of days off it tends to be very rushed care in the mornings particularly and they do sometimes leave after 20 minutes, but have completed all the tasks.</a:t>
            </a:r>
          </a:p>
          <a:p>
            <a:pPr marL="267891" indent="-267891">
              <a:spcBef>
                <a:spcPct val="40000"/>
              </a:spcBef>
            </a:pPr>
            <a:r>
              <a:rPr lang="en-GB" altLang="en-US" sz="1400"/>
              <a:t>No concerns regarding quality of care, but not impressed with the amount of different care workers </a:t>
            </a:r>
          </a:p>
          <a:p>
            <a:pPr marL="267891" indent="-267891">
              <a:spcBef>
                <a:spcPct val="40000"/>
              </a:spcBef>
            </a:pPr>
            <a:r>
              <a:rPr lang="en-GB" altLang="en-US" sz="1400"/>
              <a:t>Says she would prefer more consistency with care workers and would like care workers that are fluent in English as otherwise they don't talk to her. </a:t>
            </a:r>
          </a:p>
          <a:p>
            <a:pPr marL="267891" indent="-267891">
              <a:spcBef>
                <a:spcPct val="40000"/>
              </a:spcBef>
            </a:pPr>
            <a:r>
              <a:rPr lang="en-GB" altLang="en-US" sz="1400"/>
              <a:t>Gets on well with regular care workers but they are very quick. Needs are met but do not stay for the full amount of time allocated. </a:t>
            </a:r>
          </a:p>
          <a:p>
            <a:pPr marL="0" indent="0">
              <a:spcBef>
                <a:spcPct val="40000"/>
              </a:spcBef>
              <a:buNone/>
            </a:pPr>
            <a:r>
              <a:rPr lang="en-GB" altLang="en-US" sz="1400" b="1">
                <a:solidFill>
                  <a:srgbClr val="96A800"/>
                </a:solidFill>
              </a:rPr>
              <a:t>Communication/General</a:t>
            </a:r>
          </a:p>
          <a:p>
            <a:pPr marL="267891" indent="-267891">
              <a:spcBef>
                <a:spcPct val="40000"/>
              </a:spcBef>
            </a:pPr>
            <a:r>
              <a:rPr lang="en-GB" altLang="en-US" sz="1400"/>
              <a:t>The office could have better communication and let her know when care workers will be late</a:t>
            </a:r>
          </a:p>
          <a:p>
            <a:pPr marL="267891" indent="-267891">
              <a:spcBef>
                <a:spcPct val="40000"/>
              </a:spcBef>
            </a:pPr>
            <a:r>
              <a:rPr lang="en-GB" altLang="en-US" sz="1400"/>
              <a:t>Some of them are quite new and don't always know what to do.</a:t>
            </a:r>
          </a:p>
          <a:p>
            <a:pPr marL="267891" indent="-267891">
              <a:spcBef>
                <a:spcPct val="40000"/>
              </a:spcBef>
            </a:pPr>
            <a:r>
              <a:rPr lang="en-GB" altLang="en-US" sz="1400"/>
              <a:t>Staff are pleasant and nice but could be better trained in food prep as one of the tasks involves making sandwiches and scrambled egg and they have not known how to do this</a:t>
            </a:r>
          </a:p>
        </p:txBody>
      </p:sp>
      <p:pic>
        <p:nvPicPr>
          <p:cNvPr id="4" name="Picture 3" descr="A picture containing text, clipart&#10;&#10;Description automatically generated">
            <a:extLst>
              <a:ext uri="{FF2B5EF4-FFF2-40B4-BE49-F238E27FC236}">
                <a16:creationId xmlns:a16="http://schemas.microsoft.com/office/drawing/2014/main" id="{A72E5EAC-3FB9-46A5-B297-4E3743DC10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7725" y="6067807"/>
            <a:ext cx="1743262" cy="704469"/>
          </a:xfrm>
          <a:prstGeom prst="rect">
            <a:avLst/>
          </a:prstGeom>
        </p:spPr>
      </p:pic>
    </p:spTree>
    <p:extLst>
      <p:ext uri="{BB962C8B-B14F-4D97-AF65-F5344CB8AC3E}">
        <p14:creationId xmlns:p14="http://schemas.microsoft.com/office/powerpoint/2010/main" val="3423362653"/>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DC87D8-FF94-CA00-43ED-3B29D11ECD40}"/>
              </a:ext>
            </a:extLst>
          </p:cNvPr>
          <p:cNvSpPr>
            <a:spLocks noGrp="1"/>
          </p:cNvSpPr>
          <p:nvPr>
            <p:ph idx="1"/>
          </p:nvPr>
        </p:nvSpPr>
        <p:spPr>
          <a:xfrm>
            <a:off x="654051" y="1450340"/>
            <a:ext cx="9453563" cy="3835400"/>
          </a:xfrm>
        </p:spPr>
        <p:txBody>
          <a:bodyPr/>
          <a:lstStyle/>
          <a:p>
            <a:pPr marL="0" indent="0">
              <a:spcBef>
                <a:spcPct val="40000"/>
              </a:spcBef>
              <a:buNone/>
            </a:pPr>
            <a:r>
              <a:rPr lang="en-GB" altLang="en-US" sz="1600" b="1">
                <a:solidFill>
                  <a:srgbClr val="96A800"/>
                </a:solidFill>
              </a:rPr>
              <a:t>Language/Cultural Issues</a:t>
            </a:r>
          </a:p>
          <a:p>
            <a:pPr marL="267891" indent="-267891">
              <a:spcBef>
                <a:spcPct val="40000"/>
              </a:spcBef>
            </a:pPr>
            <a:r>
              <a:rPr lang="en-GB" altLang="en-US" sz="1600"/>
              <a:t>The care workers don't really speak much, as they can't speak English.</a:t>
            </a:r>
          </a:p>
          <a:p>
            <a:pPr marL="267891" indent="-267891">
              <a:spcBef>
                <a:spcPct val="40000"/>
              </a:spcBef>
            </a:pPr>
            <a:r>
              <a:rPr lang="en-GB" altLang="en-US" sz="1600"/>
              <a:t>Feels uncomfortable with care workers talking across him in their own language and not including him in conversation. </a:t>
            </a:r>
          </a:p>
          <a:p>
            <a:pPr marL="267891" indent="-267891">
              <a:spcBef>
                <a:spcPct val="40000"/>
              </a:spcBef>
            </a:pPr>
            <a:r>
              <a:rPr lang="en-GB" altLang="en-US" sz="1600"/>
              <a:t>Communication a bit hard at times as English not their first language and they do not seem to understand about diabetes.</a:t>
            </a:r>
          </a:p>
          <a:p>
            <a:pPr marL="267891" indent="-267891">
              <a:spcBef>
                <a:spcPct val="40000"/>
              </a:spcBef>
            </a:pPr>
            <a:r>
              <a:rPr lang="en-GB" altLang="en-US" sz="1600"/>
              <a:t>There is a bit of a language barrier. They try to make themselves understood and he asks them either to repeat slowly or show him what they mean. </a:t>
            </a:r>
          </a:p>
          <a:p>
            <a:pPr marL="267891" indent="-267891">
              <a:spcBef>
                <a:spcPct val="40000"/>
              </a:spcBef>
            </a:pPr>
            <a:r>
              <a:rPr lang="en-GB" altLang="en-US" sz="1600"/>
              <a:t>Some misunderstandings due to cultural or language differences.</a:t>
            </a:r>
            <a:endParaRPr lang="en-GB" sz="1600"/>
          </a:p>
        </p:txBody>
      </p:sp>
      <p:sp>
        <p:nvSpPr>
          <p:cNvPr id="3" name="Title 2">
            <a:extLst>
              <a:ext uri="{FF2B5EF4-FFF2-40B4-BE49-F238E27FC236}">
                <a16:creationId xmlns:a16="http://schemas.microsoft.com/office/drawing/2014/main" id="{717B1B75-D92B-EB1D-5876-15564E8D92BD}"/>
              </a:ext>
            </a:extLst>
          </p:cNvPr>
          <p:cNvSpPr>
            <a:spLocks noGrp="1"/>
          </p:cNvSpPr>
          <p:nvPr>
            <p:ph type="title"/>
          </p:nvPr>
        </p:nvSpPr>
        <p:spPr/>
        <p:txBody>
          <a:bodyPr/>
          <a:lstStyle/>
          <a:p>
            <a:r>
              <a:rPr lang="en-GB"/>
              <a:t>Areas to consider</a:t>
            </a:r>
          </a:p>
        </p:txBody>
      </p:sp>
    </p:spTree>
    <p:extLst>
      <p:ext uri="{BB962C8B-B14F-4D97-AF65-F5344CB8AC3E}">
        <p14:creationId xmlns:p14="http://schemas.microsoft.com/office/powerpoint/2010/main" val="516586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3156348" y="2944416"/>
            <a:ext cx="6603647" cy="2213372"/>
          </a:xfrm>
        </p:spPr>
        <p:txBody>
          <a:bodyPr/>
          <a:lstStyle/>
          <a:p>
            <a:pPr algn="r"/>
            <a:r>
              <a:rPr lang="en-GB" altLang="en-US" sz="7200" b="1"/>
              <a:t>thank you</a:t>
            </a:r>
          </a:p>
        </p:txBody>
      </p:sp>
      <p:pic>
        <p:nvPicPr>
          <p:cNvPr id="3" name="Picture 2" descr="A picture containing text, clipart&#10;&#10;Description automatically generated">
            <a:extLst>
              <a:ext uri="{FF2B5EF4-FFF2-40B4-BE49-F238E27FC236}">
                <a16:creationId xmlns:a16="http://schemas.microsoft.com/office/drawing/2014/main" id="{DAD3B2DD-39EF-402C-B9CA-5AAE08883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7725" y="6067807"/>
            <a:ext cx="1743262" cy="704469"/>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20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76010C-1AAF-3649-AEF5-F30FB74E99F9}"/>
              </a:ext>
              <a:ext uri="{C183D7F6-B498-43B3-948B-1728B52AA6E4}">
                <adec:decorative xmlns:adec="http://schemas.microsoft.com/office/drawing/2017/decorative" val="1"/>
              </a:ext>
            </a:extLst>
          </p:cNvPr>
          <p:cNvSpPr/>
          <p:nvPr/>
        </p:nvSpPr>
        <p:spPr bwMode="auto">
          <a:xfrm>
            <a:off x="1524000" y="779760"/>
            <a:ext cx="9144000" cy="51435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US">
              <a:solidFill>
                <a:srgbClr val="808080"/>
              </a:solidFill>
              <a:latin typeface="Arial" charset="0"/>
              <a:cs typeface="Arial" charset="0"/>
            </a:endParaRPr>
          </a:p>
        </p:txBody>
      </p:sp>
      <p:pic>
        <p:nvPicPr>
          <p:cNvPr id="45058" name="Picture 2" descr="County Council corporate logo in green, on a white background"/>
          <p:cNvPicPr>
            <a:picLocks noChangeAspect="1" noChangeArrowheads="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auto">
          <a:xfrm>
            <a:off x="2673845" y="686656"/>
            <a:ext cx="6844310" cy="5092167"/>
          </a:xfrm>
          <a:prstGeom prst="rect">
            <a:avLst/>
          </a:prstGeom>
          <a:solidFill>
            <a:schemeClr val="bg1"/>
          </a:solidFill>
          <a:ln>
            <a:noFill/>
          </a:ln>
          <a:effectLst/>
        </p:spPr>
      </p:pic>
      <p:pic>
        <p:nvPicPr>
          <p:cNvPr id="4" name="Picture 3" descr="A picture containing text, clipart&#10;&#10;Description automatically generated">
            <a:extLst>
              <a:ext uri="{FF2B5EF4-FFF2-40B4-BE49-F238E27FC236}">
                <a16:creationId xmlns:a16="http://schemas.microsoft.com/office/drawing/2014/main" id="{ED17DC13-F9D3-42AB-836B-4D184E6EAB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7725" y="6067807"/>
            <a:ext cx="1743262" cy="704469"/>
          </a:xfrm>
          <a:prstGeom prst="rect">
            <a:avLst/>
          </a:prstGeom>
        </p:spPr>
      </p:pic>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BE39-EA70-4310-9489-B53A4536F9D6}"/>
              </a:ext>
            </a:extLst>
          </p:cNvPr>
          <p:cNvSpPr>
            <a:spLocks noGrp="1"/>
          </p:cNvSpPr>
          <p:nvPr>
            <p:ph type="title"/>
          </p:nvPr>
        </p:nvSpPr>
        <p:spPr>
          <a:xfrm>
            <a:off x="2716927" y="1590826"/>
            <a:ext cx="6998164" cy="830997"/>
          </a:xfrm>
        </p:spPr>
        <p:txBody>
          <a:bodyPr/>
          <a:lstStyle/>
          <a:p>
            <a:pPr algn="ctr"/>
            <a:r>
              <a:rPr lang="en-GB">
                <a:solidFill>
                  <a:srgbClr val="0070C0"/>
                </a:solidFill>
              </a:rPr>
              <a:t>Sharon Davies</a:t>
            </a:r>
          </a:p>
        </p:txBody>
      </p:sp>
      <p:sp>
        <p:nvSpPr>
          <p:cNvPr id="5" name="Text Placeholder 4">
            <a:extLst>
              <a:ext uri="{FF2B5EF4-FFF2-40B4-BE49-F238E27FC236}">
                <a16:creationId xmlns:a16="http://schemas.microsoft.com/office/drawing/2014/main" id="{C36831CE-00DD-0C16-A232-C7A5F66098A1}"/>
              </a:ext>
            </a:extLst>
          </p:cNvPr>
          <p:cNvSpPr>
            <a:spLocks noGrp="1"/>
          </p:cNvSpPr>
          <p:nvPr>
            <p:ph type="body" idx="1"/>
          </p:nvPr>
        </p:nvSpPr>
        <p:spPr/>
        <p:txBody>
          <a:bodyPr/>
          <a:lstStyle/>
          <a:p>
            <a:endParaRPr lang="en-GB"/>
          </a:p>
        </p:txBody>
      </p:sp>
      <p:sp>
        <p:nvSpPr>
          <p:cNvPr id="6" name="Text Placeholder 6">
            <a:extLst>
              <a:ext uri="{FF2B5EF4-FFF2-40B4-BE49-F238E27FC236}">
                <a16:creationId xmlns:a16="http://schemas.microsoft.com/office/drawing/2014/main" id="{1DF36C68-C34D-A266-C941-DCB632AF94D7}"/>
              </a:ext>
            </a:extLst>
          </p:cNvPr>
          <p:cNvSpPr txBox="1">
            <a:spLocks/>
          </p:cNvSpPr>
          <p:nvPr/>
        </p:nvSpPr>
        <p:spPr>
          <a:xfrm>
            <a:off x="689128" y="2586735"/>
            <a:ext cx="11053762" cy="391504"/>
          </a:xfrm>
          <a:prstGeom prst="rect">
            <a:avLst/>
          </a:prstGeom>
          <a:noFill/>
        </p:spPr>
        <p:txBody>
          <a:bodyPr wrap="square" lIns="82918" tIns="41459" rIns="82918" bIns="41459" rtlCol="0" anchor="t">
            <a:spAutoFit/>
          </a:bodyPr>
          <a:lstStyle>
            <a:lvl1pPr marL="0">
              <a:defRPr sz="4500" b="0" i="0">
                <a:solidFill>
                  <a:schemeClr val="bg1"/>
                </a:solidFill>
                <a:latin typeface="Open Sans"/>
                <a:ea typeface="+mn-ea"/>
                <a:cs typeface="Open Sans"/>
              </a:defRPr>
            </a:lvl1pPr>
            <a:lvl2pPr marL="414613">
              <a:defRPr>
                <a:latin typeface="+mn-lt"/>
                <a:ea typeface="+mn-ea"/>
                <a:cs typeface="+mn-cs"/>
              </a:defRPr>
            </a:lvl2pPr>
            <a:lvl3pPr marL="829224">
              <a:defRPr>
                <a:latin typeface="+mn-lt"/>
                <a:ea typeface="+mn-ea"/>
                <a:cs typeface="+mn-cs"/>
              </a:defRPr>
            </a:lvl3pPr>
            <a:lvl4pPr marL="1243838">
              <a:defRPr>
                <a:latin typeface="+mn-lt"/>
                <a:ea typeface="+mn-ea"/>
                <a:cs typeface="+mn-cs"/>
              </a:defRPr>
            </a:lvl4pPr>
            <a:lvl5pPr marL="1658449">
              <a:defRPr>
                <a:latin typeface="+mn-lt"/>
                <a:ea typeface="+mn-ea"/>
                <a:cs typeface="+mn-cs"/>
              </a:defRPr>
            </a:lvl5pPr>
            <a:lvl6pPr marL="2073062">
              <a:defRPr>
                <a:latin typeface="+mn-lt"/>
                <a:ea typeface="+mn-ea"/>
                <a:cs typeface="+mn-cs"/>
              </a:defRPr>
            </a:lvl6pPr>
            <a:lvl7pPr marL="2487673">
              <a:defRPr>
                <a:latin typeface="+mn-lt"/>
                <a:ea typeface="+mn-ea"/>
                <a:cs typeface="+mn-cs"/>
              </a:defRPr>
            </a:lvl7pPr>
            <a:lvl8pPr marL="2902287">
              <a:defRPr>
                <a:latin typeface="+mn-lt"/>
                <a:ea typeface="+mn-ea"/>
                <a:cs typeface="+mn-cs"/>
              </a:defRPr>
            </a:lvl8pPr>
            <a:lvl9pPr marL="3316898">
              <a:defRPr>
                <a:latin typeface="+mn-lt"/>
                <a:ea typeface="+mn-ea"/>
                <a:cs typeface="+mn-cs"/>
              </a:defRPr>
            </a:lvl9pPr>
          </a:lstStyle>
          <a:p>
            <a:pPr marL="0" marR="0" lvl="0" indent="0" algn="ctr" defTabSz="829178"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70C0"/>
                </a:solidFill>
                <a:effectLst/>
                <a:uLnTx/>
                <a:uFillTx/>
                <a:latin typeface="Open Sans"/>
                <a:ea typeface="Open Sans"/>
                <a:cs typeface="Open Sans"/>
              </a:rPr>
              <a:t>HCPA CEO</a:t>
            </a:r>
          </a:p>
        </p:txBody>
      </p:sp>
    </p:spTree>
    <p:extLst>
      <p:ext uri="{BB962C8B-B14F-4D97-AF65-F5344CB8AC3E}">
        <p14:creationId xmlns:p14="http://schemas.microsoft.com/office/powerpoint/2010/main" val="958345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45">
            <a:extLst>
              <a:ext uri="{FF2B5EF4-FFF2-40B4-BE49-F238E27FC236}">
                <a16:creationId xmlns:a16="http://schemas.microsoft.com/office/drawing/2014/main" id="{92E6BC6C-4A83-4551-8FFE-1708120A6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47">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CD7935-C4A6-0523-FF79-23BA161A889C}"/>
              </a:ext>
            </a:extLst>
          </p:cNvPr>
          <p:cNvSpPr>
            <a:spLocks noGrp="1"/>
          </p:cNvSpPr>
          <p:nvPr>
            <p:ph type="ctrTitle"/>
          </p:nvPr>
        </p:nvSpPr>
        <p:spPr>
          <a:xfrm>
            <a:off x="1500135" y="590062"/>
            <a:ext cx="7625935" cy="2838938"/>
          </a:xfrm>
        </p:spPr>
        <p:txBody>
          <a:bodyPr>
            <a:normAutofit fontScale="90000"/>
          </a:bodyPr>
          <a:lstStyle/>
          <a:p>
            <a:pPr algn="l"/>
            <a:r>
              <a:rPr lang="en-GB" sz="5600">
                <a:solidFill>
                  <a:srgbClr val="FFFFFF"/>
                </a:solidFill>
              </a:rPr>
              <a:t>Focus on Culture – how to meet CQC’s desire to see Culturally Appropriate Care</a:t>
            </a:r>
          </a:p>
        </p:txBody>
      </p:sp>
      <p:sp>
        <p:nvSpPr>
          <p:cNvPr id="3" name="Subtitle 2">
            <a:extLst>
              <a:ext uri="{FF2B5EF4-FFF2-40B4-BE49-F238E27FC236}">
                <a16:creationId xmlns:a16="http://schemas.microsoft.com/office/drawing/2014/main" id="{79A3D5F1-0634-384E-5DC3-FFBA6A195313}"/>
              </a:ext>
            </a:extLst>
          </p:cNvPr>
          <p:cNvSpPr>
            <a:spLocks noGrp="1"/>
          </p:cNvSpPr>
          <p:nvPr>
            <p:ph type="subTitle" idx="1"/>
          </p:nvPr>
        </p:nvSpPr>
        <p:spPr>
          <a:xfrm>
            <a:off x="1500136" y="3505199"/>
            <a:ext cx="5141949" cy="1198120"/>
          </a:xfrm>
        </p:spPr>
        <p:txBody>
          <a:bodyPr>
            <a:normAutofit/>
          </a:bodyPr>
          <a:lstStyle/>
          <a:p>
            <a:pPr algn="l"/>
            <a:r>
              <a:rPr lang="en-GB" sz="3200">
                <a:solidFill>
                  <a:srgbClr val="FFFFFF"/>
                </a:solidFill>
              </a:rPr>
              <a:t>Sharon Davies</a:t>
            </a:r>
          </a:p>
          <a:p>
            <a:pPr algn="l"/>
            <a:r>
              <a:rPr lang="en-GB" sz="3200">
                <a:solidFill>
                  <a:srgbClr val="FFFFFF"/>
                </a:solidFill>
              </a:rPr>
              <a:t>CEO, HCPA</a:t>
            </a:r>
          </a:p>
        </p:txBody>
      </p:sp>
      <p:grpSp>
        <p:nvGrpSpPr>
          <p:cNvPr id="60" name="Group 49">
            <a:extLst>
              <a:ext uri="{FF2B5EF4-FFF2-40B4-BE49-F238E27FC236}">
                <a16:creationId xmlns:a16="http://schemas.microsoft.com/office/drawing/2014/main" id="{E15EAE4E-5508-44B8-B920-1B8BA1D20E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41794" y="1931746"/>
            <a:ext cx="465456" cy="581432"/>
            <a:chOff x="6741794" y="1931746"/>
            <a:chExt cx="465456" cy="581432"/>
          </a:xfrm>
          <a:solidFill>
            <a:srgbClr val="FFFFFF"/>
          </a:solidFill>
        </p:grpSpPr>
        <p:sp>
          <p:nvSpPr>
            <p:cNvPr id="5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grp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grp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55" name="Straight Connector 5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5145"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7" name="Graphic 6" descr="Drama">
            <a:extLst>
              <a:ext uri="{FF2B5EF4-FFF2-40B4-BE49-F238E27FC236}">
                <a16:creationId xmlns:a16="http://schemas.microsoft.com/office/drawing/2014/main" id="{FB44FBED-CBB5-974D-5556-56BC27E172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0300" y="2146315"/>
            <a:ext cx="4171686" cy="4171686"/>
          </a:xfrm>
          <a:prstGeom prst="rect">
            <a:avLst/>
          </a:prstGeom>
        </p:spPr>
      </p:pic>
    </p:spTree>
    <p:extLst>
      <p:ext uri="{BB962C8B-B14F-4D97-AF65-F5344CB8AC3E}">
        <p14:creationId xmlns:p14="http://schemas.microsoft.com/office/powerpoint/2010/main" val="4227084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03F41AC-F690-4E67-BC22-50049D14C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69BBCA1-89BA-4CF6-9CE0-7E8BEB04C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1"/>
              </a:gs>
              <a:gs pos="100000">
                <a:schemeClr val="accent2">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E94261F-1ED3-4E90-88E6-134791440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716"/>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Close up image of hands applauding">
            <a:extLst>
              <a:ext uri="{FF2B5EF4-FFF2-40B4-BE49-F238E27FC236}">
                <a16:creationId xmlns:a16="http://schemas.microsoft.com/office/drawing/2014/main" id="{06594719-6804-9DBD-456E-6B5EC4B8AF65}"/>
              </a:ext>
            </a:extLst>
          </p:cNvPr>
          <p:cNvPicPr>
            <a:picLocks noChangeAspect="1"/>
          </p:cNvPicPr>
          <p:nvPr/>
        </p:nvPicPr>
        <p:blipFill rotWithShape="1">
          <a:blip r:embed="rId3">
            <a:alphaModFix amt="40000"/>
          </a:blip>
          <a:srcRect l="18315" r="30150" b="-1"/>
          <a:stretch/>
        </p:blipFill>
        <p:spPr>
          <a:xfrm>
            <a:off x="6902452" y="6716"/>
            <a:ext cx="5289548" cy="6851284"/>
          </a:xfrm>
          <a:prstGeom prst="rect">
            <a:avLst/>
          </a:prstGeom>
          <a:effectLst>
            <a:softEdge rad="444500"/>
          </a:effectLst>
        </p:spPr>
      </p:pic>
      <p:sp>
        <p:nvSpPr>
          <p:cNvPr id="2" name="Title 1">
            <a:extLst>
              <a:ext uri="{FF2B5EF4-FFF2-40B4-BE49-F238E27FC236}">
                <a16:creationId xmlns:a16="http://schemas.microsoft.com/office/drawing/2014/main" id="{AB133C9E-FE59-17CC-3FCC-4C4BE0BAA534}"/>
              </a:ext>
            </a:extLst>
          </p:cNvPr>
          <p:cNvSpPr>
            <a:spLocks noGrp="1"/>
          </p:cNvSpPr>
          <p:nvPr>
            <p:ph type="title"/>
          </p:nvPr>
        </p:nvSpPr>
        <p:spPr>
          <a:xfrm>
            <a:off x="1578043" y="590062"/>
            <a:ext cx="5347266" cy="2838938"/>
          </a:xfrm>
        </p:spPr>
        <p:txBody>
          <a:bodyPr vert="horz" lIns="91440" tIns="45720" rIns="91440" bIns="45720" rtlCol="0" anchor="b">
            <a:normAutofit/>
          </a:bodyPr>
          <a:lstStyle/>
          <a:p>
            <a:r>
              <a:rPr lang="en-US" sz="5600">
                <a:solidFill>
                  <a:srgbClr val="FFFFFF"/>
                </a:solidFill>
              </a:rPr>
              <a:t>Why is setting a good culture so important?</a:t>
            </a:r>
          </a:p>
        </p:txBody>
      </p:sp>
      <p:grpSp>
        <p:nvGrpSpPr>
          <p:cNvPr id="26" name="Group 25">
            <a:extLst>
              <a:ext uri="{FF2B5EF4-FFF2-40B4-BE49-F238E27FC236}">
                <a16:creationId xmlns:a16="http://schemas.microsoft.com/office/drawing/2014/main" id="{8B65D8A2-EC69-49A4-8897-4C4FE08B7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3696" y="1606411"/>
            <a:ext cx="465456" cy="581432"/>
            <a:chOff x="653696" y="1606411"/>
            <a:chExt cx="465456" cy="581432"/>
          </a:xfrm>
          <a:solidFill>
            <a:srgbClr val="FFFFFF"/>
          </a:solidFill>
        </p:grpSpPr>
        <p:sp>
          <p:nvSpPr>
            <p:cNvPr id="27"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grp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grp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31" name="Straight Connector 3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011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olourful strings being woven togehter">
            <a:extLst>
              <a:ext uri="{FF2B5EF4-FFF2-40B4-BE49-F238E27FC236}">
                <a16:creationId xmlns:a16="http://schemas.microsoft.com/office/drawing/2014/main" id="{18AB4DDF-E067-F18D-892F-71E1AD7B4482}"/>
              </a:ext>
            </a:extLst>
          </p:cNvPr>
          <p:cNvPicPr>
            <a:picLocks noChangeAspect="1"/>
          </p:cNvPicPr>
          <p:nvPr/>
        </p:nvPicPr>
        <p:blipFill rotWithShape="1">
          <a:blip r:embed="rId3"/>
          <a:srcRect l="4908" r="10719"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D89D0C-3178-C980-77CC-D733237E4B7B}"/>
              </a:ext>
            </a:extLst>
          </p:cNvPr>
          <p:cNvSpPr>
            <a:spLocks noGrp="1"/>
          </p:cNvSpPr>
          <p:nvPr>
            <p:ph type="title"/>
          </p:nvPr>
        </p:nvSpPr>
        <p:spPr>
          <a:xfrm>
            <a:off x="1231705" y="234315"/>
            <a:ext cx="3438144" cy="1124712"/>
          </a:xfrm>
        </p:spPr>
        <p:txBody>
          <a:bodyPr anchor="b">
            <a:normAutofit/>
          </a:bodyPr>
          <a:lstStyle/>
          <a:p>
            <a:r>
              <a:rPr lang="en-GB" sz="2800"/>
              <a:t>Think about the 6 C’s of Care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DF243A6-FC7B-5F30-4096-F07C19D987FB}"/>
              </a:ext>
            </a:extLst>
          </p:cNvPr>
          <p:cNvSpPr>
            <a:spLocks noGrp="1"/>
          </p:cNvSpPr>
          <p:nvPr>
            <p:ph idx="1"/>
          </p:nvPr>
        </p:nvSpPr>
        <p:spPr>
          <a:xfrm>
            <a:off x="371093" y="2718054"/>
            <a:ext cx="10027966" cy="3933758"/>
          </a:xfrm>
        </p:spPr>
        <p:txBody>
          <a:bodyPr anchor="t">
            <a:normAutofit fontScale="92500" lnSpcReduction="20000"/>
          </a:bodyPr>
          <a:lstStyle/>
          <a:p>
            <a:r>
              <a:rPr lang="en-GB" sz="1700"/>
              <a:t>Care</a:t>
            </a:r>
          </a:p>
          <a:p>
            <a:r>
              <a:rPr lang="en-GB" sz="1700"/>
              <a:t>Compassion</a:t>
            </a:r>
          </a:p>
          <a:p>
            <a:r>
              <a:rPr lang="en-GB" sz="1700"/>
              <a:t>Communication</a:t>
            </a:r>
          </a:p>
          <a:p>
            <a:r>
              <a:rPr lang="en-GB" sz="1700"/>
              <a:t>Courage</a:t>
            </a:r>
          </a:p>
          <a:p>
            <a:r>
              <a:rPr lang="en-GB" sz="1700"/>
              <a:t>Competence</a:t>
            </a:r>
          </a:p>
          <a:p>
            <a:r>
              <a:rPr lang="en-GB" sz="1700"/>
              <a:t>Commitment </a:t>
            </a:r>
          </a:p>
          <a:p>
            <a:pPr marL="0" indent="0">
              <a:buNone/>
            </a:pPr>
            <a:r>
              <a:rPr lang="en-GB" sz="1700"/>
              <a:t>What are the behaviours you would expect under each heading? </a:t>
            </a:r>
          </a:p>
          <a:p>
            <a:pPr marL="0" indent="0">
              <a:buNone/>
            </a:pPr>
            <a:r>
              <a:rPr lang="en-GB" sz="1700"/>
              <a:t>What would you not expect? </a:t>
            </a:r>
          </a:p>
          <a:p>
            <a:pPr marL="0" indent="0">
              <a:buNone/>
            </a:pPr>
            <a:r>
              <a:rPr lang="en-GB" sz="1700"/>
              <a:t>Have you got a company behaviours framework? </a:t>
            </a:r>
          </a:p>
          <a:p>
            <a:pPr marL="0" indent="0">
              <a:buNone/>
            </a:pPr>
            <a:r>
              <a:rPr lang="en-GB" sz="1700"/>
              <a:t>Email </a:t>
            </a:r>
            <a:r>
              <a:rPr lang="en-GB" sz="1700">
                <a:solidFill>
                  <a:srgbClr val="0563C1"/>
                </a:solidFill>
                <a:hlinkClick r:id="rId4"/>
              </a:rPr>
              <a:t>marketing@hcpa.co.uk</a:t>
            </a:r>
            <a:r>
              <a:rPr lang="en-GB" sz="1700"/>
              <a:t>  for a template</a:t>
            </a:r>
            <a:endParaRPr lang="en-GB" sz="1700">
              <a:ea typeface="Calibri"/>
              <a:cs typeface="Calibri"/>
            </a:endParaRPr>
          </a:p>
          <a:p>
            <a:pPr marL="0" indent="0">
              <a:buNone/>
            </a:pPr>
            <a:r>
              <a:rPr lang="en-GB" sz="1700"/>
              <a:t>Tip! Consider if your leadership team have had time to really think about your company culture and what part  they play. Bespoke training may support you in this – see our INSPIRE programme - </a:t>
            </a:r>
            <a:r>
              <a:rPr lang="en-GB" sz="1700">
                <a:solidFill>
                  <a:srgbClr val="0563C1"/>
                </a:solidFill>
                <a:hlinkClick r:id="rId5"/>
              </a:rPr>
              <a:t>https://edition.pagesuite-professional.co.uk/html5/reader/production/default.aspx?pubname=&amp;edid=794ae9d3-e235-4713-ad6a-98e7325df7eb</a:t>
            </a:r>
            <a:r>
              <a:rPr lang="en-GB" sz="1700"/>
              <a:t>  </a:t>
            </a:r>
            <a:endParaRPr lang="en-GB" sz="1700">
              <a:ea typeface="Calibri"/>
              <a:cs typeface="Calibri"/>
            </a:endParaRPr>
          </a:p>
          <a:p>
            <a:pPr marL="0" indent="0">
              <a:buNone/>
            </a:pPr>
            <a:endParaRPr lang="en-GB" sz="1700">
              <a:ea typeface="Calibri"/>
              <a:cs typeface="Calibri"/>
            </a:endParaRPr>
          </a:p>
        </p:txBody>
      </p:sp>
    </p:spTree>
    <p:extLst>
      <p:ext uri="{BB962C8B-B14F-4D97-AF65-F5344CB8AC3E}">
        <p14:creationId xmlns:p14="http://schemas.microsoft.com/office/powerpoint/2010/main" val="2205965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B06687-A2CC-8AEC-ADE2-4ABA23F8DF67}"/>
              </a:ext>
            </a:extLst>
          </p:cNvPr>
          <p:cNvSpPr>
            <a:spLocks noGrp="1"/>
          </p:cNvSpPr>
          <p:nvPr>
            <p:ph type="title"/>
          </p:nvPr>
        </p:nvSpPr>
        <p:spPr>
          <a:xfrm>
            <a:off x="457201" y="502020"/>
            <a:ext cx="6002912" cy="1642970"/>
          </a:xfrm>
        </p:spPr>
        <p:txBody>
          <a:bodyPr anchor="b">
            <a:normAutofit/>
          </a:bodyPr>
          <a:lstStyle/>
          <a:p>
            <a:r>
              <a:rPr lang="en-GB" sz="4000"/>
              <a:t>Recruitment: Curious about Care </a:t>
            </a:r>
          </a:p>
        </p:txBody>
      </p:sp>
      <p:sp>
        <p:nvSpPr>
          <p:cNvPr id="3" name="Content Placeholder 2">
            <a:extLst>
              <a:ext uri="{FF2B5EF4-FFF2-40B4-BE49-F238E27FC236}">
                <a16:creationId xmlns:a16="http://schemas.microsoft.com/office/drawing/2014/main" id="{D131E9A9-D8C3-0EE0-1295-C905EC99DAF7}"/>
              </a:ext>
            </a:extLst>
          </p:cNvPr>
          <p:cNvSpPr>
            <a:spLocks noGrp="1"/>
          </p:cNvSpPr>
          <p:nvPr>
            <p:ph idx="1"/>
          </p:nvPr>
        </p:nvSpPr>
        <p:spPr>
          <a:xfrm>
            <a:off x="365761" y="2144990"/>
            <a:ext cx="6817359" cy="4453034"/>
          </a:xfrm>
        </p:spPr>
        <p:txBody>
          <a:bodyPr anchor="t">
            <a:normAutofit/>
          </a:bodyPr>
          <a:lstStyle/>
          <a:p>
            <a:r>
              <a:rPr lang="en-GB" sz="2000" b="1" i="0">
                <a:effectLst/>
                <a:latin typeface="font-regular"/>
              </a:rPr>
              <a:t>Values-based recruitment </a:t>
            </a:r>
            <a:r>
              <a:rPr lang="en-GB" sz="2000" b="0" i="0">
                <a:effectLst/>
                <a:latin typeface="font-regular"/>
              </a:rPr>
              <a:t>is essential to ensuring your organisation employs a compassionate, person-centred workforce that is committed to providing quality care.</a:t>
            </a:r>
          </a:p>
          <a:p>
            <a:r>
              <a:rPr lang="en-GB" sz="2000" b="0" i="0">
                <a:effectLst/>
                <a:latin typeface="font-regular"/>
              </a:rPr>
              <a:t>It can be tricky to know how to assess a candidate’s values and whether they align with those of your organisation. Skills for Care has been working with social care experts at University of York to create Curious about Care. This free, evidence-based tool can be used as </a:t>
            </a:r>
            <a:r>
              <a:rPr lang="en-GB" sz="2000" b="1" i="0">
                <a:effectLst/>
                <a:latin typeface="font-regular"/>
              </a:rPr>
              <a:t>part of your recruitment process </a:t>
            </a:r>
            <a:r>
              <a:rPr lang="en-GB" sz="2000" b="0" i="0">
                <a:effectLst/>
                <a:latin typeface="font-regular"/>
              </a:rPr>
              <a:t>to help you make a decision.</a:t>
            </a:r>
          </a:p>
          <a:p>
            <a:r>
              <a:rPr lang="en-GB" sz="2000" b="0" i="0">
                <a:effectLst/>
                <a:latin typeface="font-regular"/>
              </a:rPr>
              <a:t>Visit </a:t>
            </a:r>
            <a:r>
              <a:rPr lang="en-GB" sz="2000" b="0" i="0" u="none" strike="noStrike">
                <a:effectLst/>
                <a:latin typeface="font-regular"/>
                <a:hlinkClick r:id="rId3"/>
              </a:rPr>
              <a:t>Curious about Care</a:t>
            </a:r>
            <a:r>
              <a:rPr lang="en-GB" sz="2000" b="0" i="0">
                <a:effectLst/>
                <a:latin typeface="font-regular"/>
              </a:rPr>
              <a:t> to try out the </a:t>
            </a:r>
            <a:r>
              <a:rPr lang="en-GB" sz="2000" b="1" i="0">
                <a:effectLst/>
                <a:latin typeface="font-regular"/>
              </a:rPr>
              <a:t>free</a:t>
            </a:r>
            <a:r>
              <a:rPr lang="en-GB" sz="2000" b="0" i="0">
                <a:effectLst/>
                <a:latin typeface="font-regular"/>
              </a:rPr>
              <a:t> tool.</a:t>
            </a:r>
          </a:p>
          <a:p>
            <a:r>
              <a:rPr lang="en-GB" sz="2000">
                <a:latin typeface="font-regular"/>
              </a:rPr>
              <a:t>Breezy is a short online interview tool which will help you to shortlist candidates </a:t>
            </a:r>
            <a:r>
              <a:rPr lang="en-GB" sz="1800" u="sng">
                <a:solidFill>
                  <a:srgbClr val="0563C1"/>
                </a:solidFill>
                <a:effectLst/>
                <a:latin typeface="Calibri" panose="020F0502020204030204" pitchFamily="34" charset="0"/>
                <a:ea typeface="Calibri" panose="020F0502020204030204" pitchFamily="34" charset="0"/>
                <a:hlinkClick r:id="rId4"/>
              </a:rPr>
              <a:t>https://app.breezy.hr/signup?scta=home-header</a:t>
            </a:r>
            <a:endParaRPr lang="en-GB" sz="1800">
              <a:effectLst/>
              <a:latin typeface="Calibri" panose="020F0502020204030204" pitchFamily="34" charset="0"/>
              <a:ea typeface="Calibri" panose="020F0502020204030204" pitchFamily="34" charset="0"/>
            </a:endParaRPr>
          </a:p>
          <a:p>
            <a:r>
              <a:rPr lang="en-GB" sz="2000" b="0" i="0">
                <a:effectLst/>
                <a:latin typeface="font-regular"/>
              </a:rPr>
              <a:t>Cost around £1500-£2000pa</a:t>
            </a:r>
          </a:p>
          <a:p>
            <a:endParaRPr lang="en-GB" sz="1700">
              <a:hlinkClick r:id="" action="ppaction://noaction"/>
            </a:endParaRPr>
          </a:p>
          <a:p>
            <a:endParaRPr lang="en-GB" sz="1700">
              <a:hlinkClick r:id="" action="ppaction://noaction"/>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CFC536E-E741-B0A0-41A4-A6558D25F0C8}"/>
              </a:ext>
            </a:extLst>
          </p:cNvPr>
          <p:cNvPicPr>
            <a:picLocks noChangeAspect="1"/>
          </p:cNvPicPr>
          <p:nvPr/>
        </p:nvPicPr>
        <p:blipFill>
          <a:blip r:embed="rId5"/>
          <a:stretch>
            <a:fillRect/>
          </a:stretch>
        </p:blipFill>
        <p:spPr>
          <a:xfrm>
            <a:off x="7075967" y="2223577"/>
            <a:ext cx="4170530" cy="2442739"/>
          </a:xfrm>
          <a:prstGeom prst="rect">
            <a:avLst/>
          </a:prstGeom>
        </p:spPr>
      </p:pic>
    </p:spTree>
    <p:extLst>
      <p:ext uri="{BB962C8B-B14F-4D97-AF65-F5344CB8AC3E}">
        <p14:creationId xmlns:p14="http://schemas.microsoft.com/office/powerpoint/2010/main" val="1428053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yellow figures and a red figure on the other side">
            <a:extLst>
              <a:ext uri="{FF2B5EF4-FFF2-40B4-BE49-F238E27FC236}">
                <a16:creationId xmlns:a16="http://schemas.microsoft.com/office/drawing/2014/main" id="{CA5FCF41-2D7C-FFDA-DF69-435130376328}"/>
              </a:ext>
            </a:extLst>
          </p:cNvPr>
          <p:cNvPicPr>
            <a:picLocks noChangeAspect="1"/>
          </p:cNvPicPr>
          <p:nvPr/>
        </p:nvPicPr>
        <p:blipFill rotWithShape="1">
          <a:blip r:embed="rId3"/>
          <a:srcRect l="13516" r="211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A8AB97-B7C0-B91E-2B5B-86B48D471A4A}"/>
              </a:ext>
            </a:extLst>
          </p:cNvPr>
          <p:cNvSpPr>
            <a:spLocks noGrp="1"/>
          </p:cNvSpPr>
          <p:nvPr>
            <p:ph type="title"/>
          </p:nvPr>
        </p:nvSpPr>
        <p:spPr>
          <a:xfrm>
            <a:off x="371093" y="1161288"/>
            <a:ext cx="7266835" cy="1124712"/>
          </a:xfrm>
        </p:spPr>
        <p:txBody>
          <a:bodyPr anchor="b">
            <a:normAutofit/>
          </a:bodyPr>
          <a:lstStyle/>
          <a:p>
            <a:r>
              <a:rPr lang="en-GB" sz="3600"/>
              <a:t>Retention: Why check your culture?</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8A93920-7CDB-F69A-74D2-D68685897907}"/>
              </a:ext>
            </a:extLst>
          </p:cNvPr>
          <p:cNvSpPr>
            <a:spLocks noGrp="1"/>
          </p:cNvSpPr>
          <p:nvPr>
            <p:ph idx="1"/>
          </p:nvPr>
        </p:nvSpPr>
        <p:spPr>
          <a:xfrm>
            <a:off x="371093" y="2718054"/>
            <a:ext cx="6065565" cy="3798748"/>
          </a:xfrm>
        </p:spPr>
        <p:txBody>
          <a:bodyPr anchor="t">
            <a:normAutofit/>
          </a:bodyPr>
          <a:lstStyle/>
          <a:p>
            <a:pPr marL="0" indent="0" algn="ctr" fontAlgn="base">
              <a:buNone/>
            </a:pPr>
            <a:r>
              <a:rPr lang="en-US" sz="3200" b="0" i="0">
                <a:effectLst/>
                <a:latin typeface="Open Sans" panose="020B0606030504020204" pitchFamily="34" charset="0"/>
              </a:rPr>
              <a:t>This service is </a:t>
            </a:r>
            <a:r>
              <a:rPr lang="en-US" sz="3200" b="1" i="0">
                <a:effectLst/>
                <a:latin typeface="Open Sans" panose="020B0606030504020204" pitchFamily="34" charset="0"/>
              </a:rPr>
              <a:t>FREE to all HCPA members</a:t>
            </a:r>
            <a:r>
              <a:rPr lang="en-US" sz="3200" b="0" i="0">
                <a:effectLst/>
                <a:latin typeface="Open Sans" panose="020B0606030504020204" pitchFamily="34" charset="0"/>
              </a:rPr>
              <a:t>. </a:t>
            </a:r>
            <a:r>
              <a:rPr lang="en-US" sz="3200" b="0" i="0">
                <a:effectLst/>
                <a:latin typeface="Open Sans" panose="020B0606030504020204" pitchFamily="34" charset="0"/>
                <a:hlinkClick r:id="rId4"/>
              </a:rPr>
              <a:t>www.hcpa.info/services/6-cs-culture-check/</a:t>
            </a:r>
            <a:r>
              <a:rPr lang="en-US" sz="3200" b="0" i="0">
                <a:effectLst/>
                <a:latin typeface="Open Sans" panose="020B0606030504020204" pitchFamily="34" charset="0"/>
              </a:rPr>
              <a:t> </a:t>
            </a:r>
          </a:p>
          <a:p>
            <a:pPr marL="0" indent="0">
              <a:buNone/>
            </a:pPr>
            <a:endParaRPr lang="en-GB" sz="1700"/>
          </a:p>
        </p:txBody>
      </p:sp>
    </p:spTree>
    <p:extLst>
      <p:ext uri="{BB962C8B-B14F-4D97-AF65-F5344CB8AC3E}">
        <p14:creationId xmlns:p14="http://schemas.microsoft.com/office/powerpoint/2010/main" val="1519938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1300F6E9-9C8F-677E-2D7E-4480144BD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033" y="177340"/>
            <a:ext cx="1152654" cy="1144593"/>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EBE589AA-3064-A9AC-D7A3-093A314C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300" y="5077431"/>
            <a:ext cx="921273" cy="936375"/>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794AD68C-EFAC-D8DE-3E88-F124023602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3314" y="5077430"/>
            <a:ext cx="770244" cy="936375"/>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8E67C39C-6112-812C-37A4-983475B9D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7777" y="5071603"/>
            <a:ext cx="724935" cy="936375"/>
          </a:xfrm>
          <a:prstGeom prst="rect">
            <a:avLst/>
          </a:prstGeom>
        </p:spPr>
      </p:pic>
      <p:sp>
        <p:nvSpPr>
          <p:cNvPr id="22" name="Title 1">
            <a:extLst>
              <a:ext uri="{FF2B5EF4-FFF2-40B4-BE49-F238E27FC236}">
                <a16:creationId xmlns:a16="http://schemas.microsoft.com/office/drawing/2014/main" id="{617F4D80-6B51-AC75-868F-76879FD6A029}"/>
              </a:ext>
            </a:extLst>
          </p:cNvPr>
          <p:cNvSpPr txBox="1">
            <a:spLocks/>
          </p:cNvSpPr>
          <p:nvPr/>
        </p:nvSpPr>
        <p:spPr>
          <a:xfrm>
            <a:off x="3355275" y="306386"/>
            <a:ext cx="6871526" cy="809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a:solidFill>
                  <a:srgbClr val="007CF1"/>
                </a:solidFill>
                <a:latin typeface="Open Sans ExtraBold" panose="020B0906030804020204" pitchFamily="34" charset="0"/>
                <a:ea typeface="Open Sans ExtraBold" panose="020B0906030804020204" pitchFamily="34" charset="0"/>
                <a:cs typeface="Open Sans ExtraBold" panose="020B0906030804020204" pitchFamily="34" charset="0"/>
              </a:rPr>
              <a:t>Agenda</a:t>
            </a:r>
          </a:p>
        </p:txBody>
      </p:sp>
      <p:pic>
        <p:nvPicPr>
          <p:cNvPr id="23" name="Picture 22" descr="A picture containing text, clipart&#10;&#10;Description automatically generated">
            <a:extLst>
              <a:ext uri="{FF2B5EF4-FFF2-40B4-BE49-F238E27FC236}">
                <a16:creationId xmlns:a16="http://schemas.microsoft.com/office/drawing/2014/main" id="{E4597A68-7BFF-26EC-27D0-5C2ABFAED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6299" y="5077430"/>
            <a:ext cx="770244" cy="936375"/>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EEB162F5-60FA-958C-1041-13C9F6BCC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9284" y="5077430"/>
            <a:ext cx="770244" cy="936375"/>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E3641699-6EFE-AB73-E0E4-F80E2E33A3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269" y="5077430"/>
            <a:ext cx="770244" cy="936375"/>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B3363230-F0E7-CC07-98C1-2612552F7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254" y="5077430"/>
            <a:ext cx="770244" cy="936375"/>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85B3D2F0-C4F2-CA8A-6F45-0970329784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8239" y="5077430"/>
            <a:ext cx="770244" cy="936375"/>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387DEFA9-1EC5-6657-1003-1960AB1A9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1224" y="5077430"/>
            <a:ext cx="770244" cy="936375"/>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DE676D92-76AB-707E-9AF4-D7AE98412A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209" y="5077430"/>
            <a:ext cx="770244" cy="936375"/>
          </a:xfrm>
          <a:prstGeom prst="rect">
            <a:avLst/>
          </a:prstGeom>
        </p:spPr>
      </p:pic>
      <p:pic>
        <p:nvPicPr>
          <p:cNvPr id="31" name="Picture 30" descr="A picture containing text, clipart&#10;&#10;Description automatically generated">
            <a:extLst>
              <a:ext uri="{FF2B5EF4-FFF2-40B4-BE49-F238E27FC236}">
                <a16:creationId xmlns:a16="http://schemas.microsoft.com/office/drawing/2014/main" id="{05FD4985-1037-4D96-A417-6DF9E3DEB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0993" y="5077430"/>
            <a:ext cx="770244" cy="936375"/>
          </a:xfrm>
          <a:prstGeom prst="rect">
            <a:avLst/>
          </a:prstGeom>
        </p:spPr>
      </p:pic>
      <p:sp>
        <p:nvSpPr>
          <p:cNvPr id="4" name="TextBox 3">
            <a:extLst>
              <a:ext uri="{FF2B5EF4-FFF2-40B4-BE49-F238E27FC236}">
                <a16:creationId xmlns:a16="http://schemas.microsoft.com/office/drawing/2014/main" id="{523946BD-4E10-402F-EB1D-10C54534A842}"/>
              </a:ext>
            </a:extLst>
          </p:cNvPr>
          <p:cNvSpPr txBox="1"/>
          <p:nvPr/>
        </p:nvSpPr>
        <p:spPr>
          <a:xfrm rot="17238645">
            <a:off x="-57210" y="2242026"/>
            <a:ext cx="5856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a:solidFill>
                  <a:srgbClr val="007CF1"/>
                </a:solidFill>
                <a:latin typeface="Calibri" panose="020F0502020204030204"/>
                <a:ea typeface="+mn-lt"/>
                <a:cs typeface="Calibri" panose="020F0502020204030204"/>
              </a:rPr>
              <a:t>10:00 – Introductions and house keeping</a:t>
            </a:r>
            <a:endParaRPr kumimoji="0" lang="en-GB" sz="1800" b="0" i="0" u="none" strike="noStrike" kern="1200" cap="none" spc="0" normalizeH="0" baseline="0" noProof="0">
              <a:ln>
                <a:noFill/>
              </a:ln>
              <a:solidFill>
                <a:srgbClr val="007CF1"/>
              </a:solidFill>
              <a:effectLst/>
              <a:uLnTx/>
              <a:uFillTx/>
              <a:latin typeface="Calibri" panose="020F0502020204030204"/>
              <a:ea typeface="Open Sans"/>
              <a:cs typeface="Open Sans"/>
            </a:endParaRPr>
          </a:p>
        </p:txBody>
      </p:sp>
      <p:sp>
        <p:nvSpPr>
          <p:cNvPr id="10" name="TextBox 9">
            <a:extLst>
              <a:ext uri="{FF2B5EF4-FFF2-40B4-BE49-F238E27FC236}">
                <a16:creationId xmlns:a16="http://schemas.microsoft.com/office/drawing/2014/main" id="{8E00DF61-182E-D20A-ED78-0A6A5C094EAD}"/>
              </a:ext>
            </a:extLst>
          </p:cNvPr>
          <p:cNvSpPr txBox="1"/>
          <p:nvPr/>
        </p:nvSpPr>
        <p:spPr>
          <a:xfrm rot="17238645">
            <a:off x="8246486" y="2177215"/>
            <a:ext cx="5856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005DB5"/>
              </a:buClr>
              <a:buSzTx/>
              <a:buFontTx/>
              <a:buNone/>
              <a:tabLst/>
              <a:defRPr/>
            </a:pPr>
            <a:r>
              <a:rPr kumimoji="0" lang="en-GB" sz="1600" b="1" i="0" u="none" strike="noStrike" kern="1200" cap="none" spc="0" normalizeH="0" baseline="0" noProof="0">
                <a:ln>
                  <a:noFill/>
                </a:ln>
                <a:solidFill>
                  <a:srgbClr val="007CF1"/>
                </a:solidFill>
                <a:effectLst/>
                <a:uLnTx/>
                <a:uFillTx/>
                <a:latin typeface="Calibri" panose="020F0502020204030204"/>
                <a:ea typeface="+mn-lt"/>
                <a:cs typeface="Calibri" panose="020F0502020204030204"/>
              </a:rPr>
              <a:t>Event closes</a:t>
            </a:r>
            <a:endParaRPr kumimoji="0" lang="en-GB" sz="2000" b="0" i="0" u="none" strike="noStrike" kern="1200" cap="none" spc="0" normalizeH="0" baseline="0" noProof="0">
              <a:ln>
                <a:noFill/>
              </a:ln>
              <a:solidFill>
                <a:srgbClr val="007CF1"/>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7D6FD47-4CB9-3175-DA27-62A96C4FC882}"/>
              </a:ext>
            </a:extLst>
          </p:cNvPr>
          <p:cNvSpPr txBox="1"/>
          <p:nvPr/>
        </p:nvSpPr>
        <p:spPr>
          <a:xfrm rot="17238645">
            <a:off x="755123" y="2242026"/>
            <a:ext cx="5856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005DB5"/>
              </a:buClr>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HCPA Updates</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1F72612-58CA-E15E-6E7E-CA9CCDA16887}"/>
              </a:ext>
            </a:extLst>
          </p:cNvPr>
          <p:cNvSpPr txBox="1"/>
          <p:nvPr/>
        </p:nvSpPr>
        <p:spPr>
          <a:xfrm rot="17238645">
            <a:off x="2436912" y="3392226"/>
            <a:ext cx="34719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005DB5"/>
              </a:buClr>
              <a:buSzTx/>
              <a:buFontTx/>
              <a:buNone/>
              <a:tabLst/>
              <a:defRPr/>
            </a:pPr>
            <a:r>
              <a:rPr lang="en-GB" sz="1600">
                <a:solidFill>
                  <a:prstClr val="black"/>
                </a:solidFill>
                <a:latin typeface="Calibri" panose="020F0502020204030204"/>
                <a:ea typeface="+mn-lt"/>
                <a:cs typeface="Calibri" panose="020F0502020204030204"/>
              </a:rPr>
              <a:t>HCC Quality Trends</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D23D388-6488-6643-B5CE-41AB566082D8}"/>
              </a:ext>
            </a:extLst>
          </p:cNvPr>
          <p:cNvSpPr txBox="1"/>
          <p:nvPr/>
        </p:nvSpPr>
        <p:spPr>
          <a:xfrm rot="17238645">
            <a:off x="2380352" y="2322229"/>
            <a:ext cx="5856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005DB5"/>
              </a:buClr>
              <a:buSzTx/>
              <a:buFontTx/>
              <a:buNone/>
              <a:tabLst/>
              <a:defRPr/>
            </a:pPr>
            <a:r>
              <a:rPr lang="en-GB" sz="1600">
                <a:solidFill>
                  <a:prstClr val="black"/>
                </a:solidFill>
                <a:latin typeface="Calibri" panose="020F0502020204030204"/>
                <a:ea typeface="+mn-lt"/>
                <a:cs typeface="Calibri" panose="020F0502020204030204"/>
              </a:rPr>
              <a:t>Focus on Culture</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31B9CD6-E89A-0D2E-DEF6-7621FE6BB5C6}"/>
              </a:ext>
            </a:extLst>
          </p:cNvPr>
          <p:cNvSpPr txBox="1"/>
          <p:nvPr/>
        </p:nvSpPr>
        <p:spPr>
          <a:xfrm rot="17238645">
            <a:off x="4091287" y="2313824"/>
            <a:ext cx="5856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005DB5"/>
              </a:buClr>
              <a:buSzTx/>
              <a:buFontTx/>
              <a:buNone/>
              <a:tabLst/>
              <a:defRPr/>
            </a:pPr>
            <a:r>
              <a:rPr lang="en-GB" sz="1600" b="1">
                <a:solidFill>
                  <a:srgbClr val="007CF1"/>
                </a:solidFill>
                <a:latin typeface="Calibri" panose="020F0502020204030204"/>
                <a:ea typeface="+mn-lt"/>
                <a:cs typeface="Calibri" panose="020F0502020204030204"/>
              </a:rPr>
              <a:t>Break</a:t>
            </a:r>
            <a:endParaRPr kumimoji="0" lang="en-GB" sz="2000" b="1" i="0" u="none" strike="noStrike" kern="1200" cap="none" spc="0" normalizeH="0" baseline="0" noProof="0">
              <a:ln>
                <a:noFill/>
              </a:ln>
              <a:solidFill>
                <a:srgbClr val="007CF1"/>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681EC75-7180-31BF-577B-CED40EBEEA08}"/>
              </a:ext>
            </a:extLst>
          </p:cNvPr>
          <p:cNvSpPr txBox="1"/>
          <p:nvPr/>
        </p:nvSpPr>
        <p:spPr>
          <a:xfrm rot="17238645">
            <a:off x="3184778" y="2486295"/>
            <a:ext cx="5856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005DB5"/>
              </a:buClr>
              <a:buSzTx/>
              <a:buFontTx/>
              <a:buNone/>
              <a:tabLst/>
              <a:defRPr/>
            </a:pPr>
            <a:r>
              <a:rPr lang="en-GB" sz="1600" i="1">
                <a:solidFill>
                  <a:prstClr val="black"/>
                </a:solidFill>
                <a:latin typeface="Calibri" panose="020F0502020204030204"/>
                <a:ea typeface="+mn-lt"/>
                <a:cs typeface="Calibri" panose="020F0502020204030204"/>
              </a:rPr>
              <a:t>International Recruitment -  Feedback</a:t>
            </a:r>
            <a:endParaRPr kumimoji="0" lang="en-GB" sz="1600" b="0" i="1"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p:txBody>
      </p:sp>
      <p:sp>
        <p:nvSpPr>
          <p:cNvPr id="33" name="TextBox 32">
            <a:extLst>
              <a:ext uri="{FF2B5EF4-FFF2-40B4-BE49-F238E27FC236}">
                <a16:creationId xmlns:a16="http://schemas.microsoft.com/office/drawing/2014/main" id="{F6217CF6-42A5-B7ED-CD9F-B20FFEE1B965}"/>
              </a:ext>
            </a:extLst>
          </p:cNvPr>
          <p:cNvSpPr txBox="1"/>
          <p:nvPr/>
        </p:nvSpPr>
        <p:spPr>
          <a:xfrm rot="17238645">
            <a:off x="4883561" y="2448111"/>
            <a:ext cx="5856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005DB5"/>
              </a:buClr>
              <a:buSzTx/>
              <a:buFontTx/>
              <a:buNone/>
              <a:tabLst/>
              <a:defRPr/>
            </a:pPr>
            <a:r>
              <a:rPr lang="en-GB" sz="1600">
                <a:solidFill>
                  <a:prstClr val="black"/>
                </a:solidFill>
                <a:latin typeface="Calibri" panose="020F0502020204030204"/>
                <a:ea typeface="+mn-lt"/>
                <a:cs typeface="Calibri" panose="020F0502020204030204"/>
              </a:rPr>
              <a:t>ICS Health Update</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F1D580D-8B31-DECB-7D78-74925D69A2A5}"/>
              </a:ext>
            </a:extLst>
          </p:cNvPr>
          <p:cNvSpPr txBox="1"/>
          <p:nvPr/>
        </p:nvSpPr>
        <p:spPr>
          <a:xfrm rot="17238645">
            <a:off x="7389903" y="2600845"/>
            <a:ext cx="5856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005DB5"/>
              </a:buClr>
              <a:buSzTx/>
              <a:buFontTx/>
              <a:buNone/>
              <a:tabLst/>
              <a:defRPr/>
            </a:pPr>
            <a:r>
              <a:rPr lang="en-GB" sz="1600">
                <a:solidFill>
                  <a:prstClr val="black"/>
                </a:solidFill>
                <a:latin typeface="Calibri" panose="020F0502020204030204"/>
                <a:ea typeface="+mn-lt"/>
                <a:cs typeface="Calibri" panose="020F0502020204030204"/>
              </a:rPr>
              <a:t>Breakout Room- Networking</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5251846-A653-4374-8A29-698AFA441DE1}"/>
              </a:ext>
            </a:extLst>
          </p:cNvPr>
          <p:cNvSpPr txBox="1"/>
          <p:nvPr/>
        </p:nvSpPr>
        <p:spPr>
          <a:xfrm rot="17238645">
            <a:off x="5746475" y="2441287"/>
            <a:ext cx="5856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005DB5"/>
              </a:buClr>
              <a:buSzTx/>
              <a:buFontTx/>
              <a:buNone/>
              <a:tabLst/>
              <a:defRPr/>
            </a:pPr>
            <a:r>
              <a:rPr lang="en-GB" sz="1600">
                <a:solidFill>
                  <a:prstClr val="black"/>
                </a:solidFill>
                <a:latin typeface="Calibri" panose="020F0502020204030204"/>
                <a:cs typeface="Calibri"/>
              </a:rPr>
              <a:t>Oliver McGowan training requirement</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36" name="TextBox 35">
            <a:extLst>
              <a:ext uri="{FF2B5EF4-FFF2-40B4-BE49-F238E27FC236}">
                <a16:creationId xmlns:a16="http://schemas.microsoft.com/office/drawing/2014/main" id="{8594EE15-E1DB-A98D-D710-0D934B6FE8F9}"/>
              </a:ext>
            </a:extLst>
          </p:cNvPr>
          <p:cNvSpPr txBox="1"/>
          <p:nvPr/>
        </p:nvSpPr>
        <p:spPr>
          <a:xfrm rot="17238645">
            <a:off x="6613207" y="2524478"/>
            <a:ext cx="5856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005DB5"/>
              </a:buClr>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Calibri"/>
              </a:rPr>
              <a:t>Digital Care Records – Funding and Quality </a:t>
            </a:r>
            <a:r>
              <a:rPr lang="en-GB" sz="1600">
                <a:solidFill>
                  <a:prstClr val="black"/>
                </a:solidFill>
                <a:latin typeface="Calibri" panose="020F0502020204030204"/>
                <a:cs typeface="Calibri"/>
              </a:rPr>
              <a:t>R</a:t>
            </a:r>
            <a:r>
              <a:rPr kumimoji="0" lang="en-GB" sz="1600" b="0" i="0" u="none" strike="noStrike" kern="1200" cap="none" spc="0" normalizeH="0" baseline="0" noProof="0" err="1">
                <a:ln>
                  <a:noFill/>
                </a:ln>
                <a:solidFill>
                  <a:prstClr val="black"/>
                </a:solidFill>
                <a:effectLst/>
                <a:uLnTx/>
                <a:uFillTx/>
                <a:latin typeface="Calibri" panose="020F0502020204030204"/>
                <a:ea typeface="+mn-ea"/>
                <a:cs typeface="Calibri"/>
              </a:rPr>
              <a:t>ecords</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926952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descr="Beige oval">
            <a:extLst>
              <a:ext uri="{FF2B5EF4-FFF2-40B4-BE49-F238E27FC236}">
                <a16:creationId xmlns:a16="http://schemas.microsoft.com/office/drawing/2014/main" id="{B8809DE3-0F1D-442A-8935-B40AD580864B}"/>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7C2D5CA-E2DA-4224-B2BC-C872D2EF65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E24B5-652C-4DB5-B7C3-B5BBEC1280B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icture containing text, floor&#10;&#10;Description automatically generated">
            <a:extLst>
              <a:ext uri="{FF2B5EF4-FFF2-40B4-BE49-F238E27FC236}">
                <a16:creationId xmlns:a16="http://schemas.microsoft.com/office/drawing/2014/main" id="{7597F039-EA71-31CE-D43E-5941AFF1B4D4}"/>
              </a:ext>
            </a:extLst>
          </p:cNvPr>
          <p:cNvPicPr>
            <a:picLocks noChangeAspect="1"/>
          </p:cNvPicPr>
          <p:nvPr/>
        </p:nvPicPr>
        <p:blipFill rotWithShape="1">
          <a:blip r:embed="rId3">
            <a:extLst>
              <a:ext uri="{28A0092B-C50C-407E-A947-70E740481C1C}">
                <a14:useLocalDpi xmlns:a14="http://schemas.microsoft.com/office/drawing/2010/main" val="0"/>
              </a:ext>
            </a:extLst>
          </a:blip>
          <a:srcRect l="-14847" t="21796" r="1172" b="29628"/>
          <a:stretch/>
        </p:blipFill>
        <p:spPr>
          <a:xfrm>
            <a:off x="-1850755" y="-26726"/>
            <a:ext cx="14042755" cy="3905492"/>
          </a:xfrm>
          <a:prstGeom prst="rect">
            <a:avLst/>
          </a:prstGeom>
        </p:spPr>
      </p:pic>
      <p:pic>
        <p:nvPicPr>
          <p:cNvPr id="27" name="Picture 26">
            <a:extLst>
              <a:ext uri="{FF2B5EF4-FFF2-40B4-BE49-F238E27FC236}">
                <a16:creationId xmlns:a16="http://schemas.microsoft.com/office/drawing/2014/main" id="{4C6F6CFA-CACE-413B-A20F-8D256802BCC1}"/>
              </a:ext>
            </a:extLst>
          </p:cNvPr>
          <p:cNvPicPr>
            <a:picLocks noChangeAspect="1"/>
          </p:cNvPicPr>
          <p:nvPr/>
        </p:nvPicPr>
        <p:blipFill>
          <a:blip r:embed="rId4"/>
          <a:stretch>
            <a:fillRect/>
          </a:stretch>
        </p:blipFill>
        <p:spPr>
          <a:xfrm>
            <a:off x="10849731" y="6061160"/>
            <a:ext cx="1086449" cy="592608"/>
          </a:xfrm>
          <a:prstGeom prst="rect">
            <a:avLst/>
          </a:prstGeom>
        </p:spPr>
      </p:pic>
      <p:sp>
        <p:nvSpPr>
          <p:cNvPr id="2" name="TextBox 1">
            <a:extLst>
              <a:ext uri="{FF2B5EF4-FFF2-40B4-BE49-F238E27FC236}">
                <a16:creationId xmlns:a16="http://schemas.microsoft.com/office/drawing/2014/main" id="{3C659B3A-0F86-48A8-B850-82B92A99C44D}"/>
              </a:ext>
            </a:extLst>
          </p:cNvPr>
          <p:cNvSpPr txBox="1"/>
          <p:nvPr/>
        </p:nvSpPr>
        <p:spPr>
          <a:xfrm>
            <a:off x="5501001" y="3995678"/>
            <a:ext cx="6786448"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Gathers feedback from staff on how they view the culture of your provision</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Identifies the health of your provision and stability of your staff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Highlights areas of development, loyalty of your staff and aids retention and recruitment process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Provides a user friendly and quick online survey which is easy to read and anonymous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a:ln>
                  <a:noFill/>
                </a:ln>
                <a:solidFill>
                  <a:srgbClr val="4472C4">
                    <a:lumMod val="50000"/>
                  </a:srgbClr>
                </a:solidFill>
                <a:effectLst/>
                <a:uLnTx/>
                <a:uFillTx/>
                <a:latin typeface="Calibri" panose="020F0502020204030204" pitchFamily="34" charset="0"/>
                <a:ea typeface="+mn-ea"/>
                <a:cs typeface="Calibri" panose="020F0502020204030204" pitchFamily="34" charset="0"/>
              </a:rPr>
              <a:t>This is a Free Service for HCPA Members</a:t>
            </a:r>
            <a:endParaRPr kumimoji="0" lang="en-GB"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endParaRPr>
          </a:p>
        </p:txBody>
      </p:sp>
      <p:sp>
        <p:nvSpPr>
          <p:cNvPr id="16" name="object 3" descr="Beige rectangle">
            <a:extLst>
              <a:ext uri="{FF2B5EF4-FFF2-40B4-BE49-F238E27FC236}">
                <a16:creationId xmlns:a16="http://schemas.microsoft.com/office/drawing/2014/main" id="{C6CF32E2-A869-4259-A659-5EEE6BDA3B59}"/>
              </a:ext>
            </a:extLst>
          </p:cNvPr>
          <p:cNvSpPr/>
          <p:nvPr/>
        </p:nvSpPr>
        <p:spPr>
          <a:xfrm>
            <a:off x="0" y="3371936"/>
            <a:ext cx="4572256" cy="2985528"/>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6" descr="Blue rectangle">
            <a:extLst>
              <a:ext uri="{FF2B5EF4-FFF2-40B4-BE49-F238E27FC236}">
                <a16:creationId xmlns:a16="http://schemas.microsoft.com/office/drawing/2014/main" id="{882E2F92-EB16-4B55-B49A-3C6AB7B2BF30}"/>
              </a:ext>
            </a:extLst>
          </p:cNvPr>
          <p:cNvSpPr/>
          <p:nvPr/>
        </p:nvSpPr>
        <p:spPr>
          <a:xfrm>
            <a:off x="108600" y="3566148"/>
            <a:ext cx="5044426" cy="2308324"/>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B9D7205-269B-44C1-BEE3-1355EA58A748}"/>
              </a:ext>
            </a:extLst>
          </p:cNvPr>
          <p:cNvPicPr>
            <a:picLocks noChangeAspect="1"/>
          </p:cNvPicPr>
          <p:nvPr/>
        </p:nvPicPr>
        <p:blipFill rotWithShape="1">
          <a:blip r:embed="rId5"/>
          <a:srcRect r="2648"/>
          <a:stretch/>
        </p:blipFill>
        <p:spPr>
          <a:xfrm>
            <a:off x="780393" y="4347082"/>
            <a:ext cx="4256236" cy="1228725"/>
          </a:xfrm>
          <a:prstGeom prst="rect">
            <a:avLst/>
          </a:prstGeom>
          <a:ln>
            <a:noFill/>
          </a:ln>
          <a:effectLst>
            <a:outerShdw blurRad="292100" dist="139700" dir="2700000" algn="tl" rotWithShape="0">
              <a:srgbClr val="333333">
                <a:alpha val="65000"/>
              </a:srgbClr>
            </a:outerShdw>
          </a:effectLst>
        </p:spPr>
      </p:pic>
      <p:pic>
        <p:nvPicPr>
          <p:cNvPr id="28" name="Picture Placeholder 27" descr="Check icon">
            <a:extLst>
              <a:ext uri="{FF2B5EF4-FFF2-40B4-BE49-F238E27FC236}">
                <a16:creationId xmlns:a16="http://schemas.microsoft.com/office/drawing/2014/main" id="{3CDD98F8-113E-4FB2-A33D-039AFCD9C225}"/>
              </a:ext>
            </a:extLst>
          </p:cNvPr>
          <p:cNvPicPr>
            <a:picLocks noGrp="1" noChangeAspect="1"/>
          </p:cNvPicPr>
          <p:nvPr>
            <p:ph type="pic" sz="quarter" idx="19"/>
          </p:nvPr>
        </p:nvPicPr>
        <p:blipFill>
          <a:blip r:embed="rId6">
            <a:extLst>
              <a:ext uri="{28A0092B-C50C-407E-A947-70E740481C1C}">
                <a14:useLocalDpi xmlns:a14="http://schemas.microsoft.com/office/drawing/2010/main" val="0"/>
              </a:ext>
            </a:extLst>
          </a:blip>
          <a:srcRect/>
          <a:stretch>
            <a:fillRect/>
          </a:stretch>
        </p:blipFill>
        <p:spPr>
          <a:xfrm>
            <a:off x="194386" y="3717106"/>
            <a:ext cx="720000" cy="720000"/>
          </a:xfrm>
        </p:spPr>
      </p:pic>
    </p:spTree>
    <p:extLst>
      <p:ext uri="{BB962C8B-B14F-4D97-AF65-F5344CB8AC3E}">
        <p14:creationId xmlns:p14="http://schemas.microsoft.com/office/powerpoint/2010/main" val="1170641706"/>
      </p:ext>
    </p:extLst>
  </p:cSld>
  <p:clrMapOvr>
    <a:masterClrMapping/>
  </p:clrMapOvr>
  <mc:AlternateContent xmlns:mc="http://schemas.openxmlformats.org/markup-compatibility/2006">
    <mc:Choice xmlns:p14="http://schemas.microsoft.com/office/powerpoint/2010/main" Requires="p14">
      <p:transition spd="slow" p14:dur="3000" advClick="0" advTm="6000">
        <p:wipe/>
      </p:transition>
    </mc:Choice>
    <mc:Fallback>
      <p:transition spd="slow"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6E2E0-9D70-1D3B-925C-59E18F6950E9}"/>
              </a:ext>
            </a:extLst>
          </p:cNvPr>
          <p:cNvPicPr>
            <a:picLocks noChangeAspect="1"/>
          </p:cNvPicPr>
          <p:nvPr/>
        </p:nvPicPr>
        <p:blipFill>
          <a:blip r:embed="rId3"/>
          <a:stretch>
            <a:fillRect/>
          </a:stretch>
        </p:blipFill>
        <p:spPr>
          <a:xfrm>
            <a:off x="1004887" y="66675"/>
            <a:ext cx="10182225" cy="6724650"/>
          </a:xfrm>
          <a:prstGeom prst="rect">
            <a:avLst/>
          </a:prstGeom>
        </p:spPr>
      </p:pic>
    </p:spTree>
    <p:extLst>
      <p:ext uri="{BB962C8B-B14F-4D97-AF65-F5344CB8AC3E}">
        <p14:creationId xmlns:p14="http://schemas.microsoft.com/office/powerpoint/2010/main" val="3253475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E673CE7-8F40-F471-1296-D2B9B2DBB9CB}"/>
              </a:ext>
            </a:extLst>
          </p:cNvPr>
          <p:cNvPicPr>
            <a:picLocks noChangeAspect="1"/>
          </p:cNvPicPr>
          <p:nvPr/>
        </p:nvPicPr>
        <p:blipFill rotWithShape="1">
          <a:blip r:embed="rId3"/>
          <a:srcRect t="14464"/>
          <a:stretch/>
        </p:blipFill>
        <p:spPr>
          <a:xfrm>
            <a:off x="20" y="1282"/>
            <a:ext cx="12191980" cy="6856718"/>
          </a:xfrm>
          <a:prstGeom prst="rect">
            <a:avLst/>
          </a:prstGeom>
        </p:spPr>
      </p:pic>
    </p:spTree>
    <p:extLst>
      <p:ext uri="{BB962C8B-B14F-4D97-AF65-F5344CB8AC3E}">
        <p14:creationId xmlns:p14="http://schemas.microsoft.com/office/powerpoint/2010/main" val="92459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9FEC9E-460E-4BB4-2309-C34EA31ABFD4}"/>
              </a:ext>
            </a:extLst>
          </p:cNvPr>
          <p:cNvSpPr>
            <a:spLocks noGrp="1"/>
          </p:cNvSpPr>
          <p:nvPr>
            <p:ph type="title"/>
          </p:nvPr>
        </p:nvSpPr>
        <p:spPr>
          <a:xfrm>
            <a:off x="1143000" y="990599"/>
            <a:ext cx="9906000" cy="1146628"/>
          </a:xfrm>
        </p:spPr>
        <p:txBody>
          <a:bodyPr anchor="t">
            <a:normAutofit fontScale="90000"/>
          </a:bodyPr>
          <a:lstStyle/>
          <a:p>
            <a:r>
              <a:rPr lang="en-GB" sz="4000"/>
              <a:t>Culturally Appropriate Care: Use your company culture to promote this</a:t>
            </a:r>
          </a:p>
        </p:txBody>
      </p:sp>
      <p:graphicFrame>
        <p:nvGraphicFramePr>
          <p:cNvPr id="5" name="Content Placeholder 2">
            <a:extLst>
              <a:ext uri="{FF2B5EF4-FFF2-40B4-BE49-F238E27FC236}">
                <a16:creationId xmlns:a16="http://schemas.microsoft.com/office/drawing/2014/main" id="{11F14BDE-507C-1AD3-076D-3BA1677EB12E}"/>
              </a:ext>
            </a:extLst>
          </p:cNvPr>
          <p:cNvGraphicFramePr>
            <a:graphicFrameLocks noGrp="1"/>
          </p:cNvGraphicFramePr>
          <p:nvPr>
            <p:ph idx="1"/>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058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eople holding hands">
            <a:extLst>
              <a:ext uri="{FF2B5EF4-FFF2-40B4-BE49-F238E27FC236}">
                <a16:creationId xmlns:a16="http://schemas.microsoft.com/office/drawing/2014/main" id="{C44844BB-4C20-D525-EC4C-775AF9E6B19D}"/>
              </a:ext>
            </a:extLst>
          </p:cNvPr>
          <p:cNvPicPr>
            <a:picLocks noChangeAspect="1"/>
          </p:cNvPicPr>
          <p:nvPr/>
        </p:nvPicPr>
        <p:blipFill rotWithShape="1">
          <a:blip r:embed="rId3"/>
          <a:srcRect l="35525" r="23363"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931F10EE-B0F9-2E10-FC91-F27E94640242}"/>
              </a:ext>
            </a:extLst>
          </p:cNvPr>
          <p:cNvSpPr>
            <a:spLocks noGrp="1"/>
          </p:cNvSpPr>
          <p:nvPr>
            <p:ph type="title"/>
          </p:nvPr>
        </p:nvSpPr>
        <p:spPr>
          <a:xfrm>
            <a:off x="1137034" y="609600"/>
            <a:ext cx="6831188" cy="1322887"/>
          </a:xfrm>
        </p:spPr>
        <p:txBody>
          <a:bodyPr>
            <a:normAutofit/>
          </a:bodyPr>
          <a:lstStyle/>
          <a:p>
            <a:r>
              <a:rPr lang="en-US" sz="2800" b="0" i="0">
                <a:effectLst/>
                <a:latin typeface="Open Sans" panose="020B0606030504020204" pitchFamily="34" charset="0"/>
              </a:rPr>
              <a:t>Examples of </a:t>
            </a:r>
            <a:r>
              <a:rPr lang="en-US" sz="2800" b="1" i="0">
                <a:effectLst/>
                <a:latin typeface="Open Sans" panose="020B0606030504020204" pitchFamily="34" charset="0"/>
              </a:rPr>
              <a:t>culturally appropriate </a:t>
            </a:r>
            <a:r>
              <a:rPr lang="en-US" sz="2800" b="0" i="0">
                <a:effectLst/>
                <a:latin typeface="Open Sans" panose="020B0606030504020204" pitchFamily="34" charset="0"/>
              </a:rPr>
              <a:t>care</a:t>
            </a:r>
            <a:br>
              <a:rPr lang="en-US" sz="2800" b="0" i="0">
                <a:effectLst/>
                <a:latin typeface="Open Sans" panose="020B0606030504020204" pitchFamily="34" charset="0"/>
              </a:rPr>
            </a:br>
            <a:endParaRPr lang="en-GB" sz="2800"/>
          </a:p>
        </p:txBody>
      </p:sp>
      <p:sp>
        <p:nvSpPr>
          <p:cNvPr id="3" name="Content Placeholder 2">
            <a:extLst>
              <a:ext uri="{FF2B5EF4-FFF2-40B4-BE49-F238E27FC236}">
                <a16:creationId xmlns:a16="http://schemas.microsoft.com/office/drawing/2014/main" id="{DCFB8D9F-78C9-2CBA-BDEC-D288005A7B2B}"/>
              </a:ext>
            </a:extLst>
          </p:cNvPr>
          <p:cNvSpPr>
            <a:spLocks noGrp="1"/>
          </p:cNvSpPr>
          <p:nvPr>
            <p:ph idx="1"/>
          </p:nvPr>
        </p:nvSpPr>
        <p:spPr>
          <a:xfrm>
            <a:off x="1137035" y="2194102"/>
            <a:ext cx="6516216" cy="3908585"/>
          </a:xfrm>
        </p:spPr>
        <p:txBody>
          <a:bodyPr>
            <a:normAutofit/>
          </a:bodyPr>
          <a:lstStyle/>
          <a:p>
            <a:pPr marL="0" indent="0">
              <a:buNone/>
            </a:pPr>
            <a:r>
              <a:rPr lang="en-US" sz="1700" b="0" i="0">
                <a:effectLst/>
                <a:latin typeface="Open Sans" panose="020B0606030504020204" pitchFamily="34" charset="0"/>
              </a:rPr>
              <a:t>These are some examples of culturally appropriate care, including many we've seen when we've carried out inspections. There are many different aspects and variations in culture. Providing care should always be based on an assessment of individual needs.</a:t>
            </a:r>
          </a:p>
          <a:p>
            <a:pPr marL="0" indent="0">
              <a:buNone/>
            </a:pPr>
            <a:r>
              <a:rPr lang="en-US" sz="1700" b="0" i="0">
                <a:effectLst/>
                <a:latin typeface="Open Sans" panose="020B0606030504020204" pitchFamily="34" charset="0"/>
              </a:rPr>
              <a:t>It's important to:</a:t>
            </a:r>
          </a:p>
          <a:p>
            <a:pPr>
              <a:buFont typeface="Arial" panose="020B0604020202020204" pitchFamily="34" charset="0"/>
              <a:buChar char="•"/>
            </a:pPr>
            <a:r>
              <a:rPr lang="en-US" sz="1700" b="0" i="0">
                <a:effectLst/>
                <a:latin typeface="Open Sans" panose="020B0606030504020204" pitchFamily="34" charset="0"/>
              </a:rPr>
              <a:t>ask the person or their representatives what they prefer and then to meet their preferences wherever possible</a:t>
            </a:r>
          </a:p>
          <a:p>
            <a:pPr>
              <a:buFont typeface="Arial" panose="020B0604020202020204" pitchFamily="34" charset="0"/>
              <a:buChar char="•"/>
            </a:pPr>
            <a:r>
              <a:rPr lang="en-US" sz="1700" b="0" i="0">
                <a:effectLst/>
                <a:latin typeface="Open Sans" panose="020B0606030504020204" pitchFamily="34" charset="0"/>
              </a:rPr>
              <a:t>try to understand a person’s history by talking to them and their family</a:t>
            </a:r>
          </a:p>
          <a:p>
            <a:pPr>
              <a:buFont typeface="Arial" panose="020B0604020202020204" pitchFamily="34" charset="0"/>
              <a:buChar char="•"/>
            </a:pPr>
            <a:r>
              <a:rPr lang="en-US" sz="1700" b="0" i="0">
                <a:effectLst/>
                <a:latin typeface="Open Sans" panose="020B0606030504020204" pitchFamily="34" charset="0"/>
              </a:rPr>
              <a:t>ask questions if you are unsure</a:t>
            </a:r>
          </a:p>
          <a:p>
            <a:pPr>
              <a:buFont typeface="Arial" panose="020B0604020202020204" pitchFamily="34" charset="0"/>
              <a:buChar char="•"/>
            </a:pPr>
            <a:r>
              <a:rPr lang="en-US" sz="1700" b="0" i="0">
                <a:effectLst/>
                <a:latin typeface="Open Sans" panose="020B0606030504020204" pitchFamily="34" charset="0"/>
              </a:rPr>
              <a:t>be curious about what the important things are to help people live their fullest lives</a:t>
            </a:r>
          </a:p>
          <a:p>
            <a:pPr marL="0" indent="0">
              <a:buNone/>
            </a:pPr>
            <a:endParaRPr lang="en-GB" sz="1700"/>
          </a:p>
        </p:txBody>
      </p:sp>
    </p:spTree>
    <p:extLst>
      <p:ext uri="{BB962C8B-B14F-4D97-AF65-F5344CB8AC3E}">
        <p14:creationId xmlns:p14="http://schemas.microsoft.com/office/powerpoint/2010/main" val="1428114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605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A661B0-70BF-E5A8-FEC8-17C83A1683FF}"/>
              </a:ext>
            </a:extLst>
          </p:cNvPr>
          <p:cNvSpPr>
            <a:spLocks noGrp="1"/>
          </p:cNvSpPr>
          <p:nvPr>
            <p:ph type="title"/>
          </p:nvPr>
        </p:nvSpPr>
        <p:spPr>
          <a:xfrm>
            <a:off x="2344250" y="365125"/>
            <a:ext cx="10515600" cy="1325563"/>
          </a:xfrm>
        </p:spPr>
        <p:txBody>
          <a:bodyPr>
            <a:normAutofit/>
          </a:bodyPr>
          <a:lstStyle/>
          <a:p>
            <a:r>
              <a:rPr lang="en-GB" sz="5400"/>
              <a:t>Key points for registered managers </a:t>
            </a:r>
          </a:p>
        </p:txBody>
      </p:sp>
      <p:sp>
        <p:nvSpPr>
          <p:cNvPr id="3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7508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4581AA35-2432-7573-17C5-0C63F504C1AB}"/>
              </a:ext>
            </a:extLst>
          </p:cNvPr>
          <p:cNvSpPr>
            <a:spLocks noGrp="1"/>
          </p:cNvSpPr>
          <p:nvPr>
            <p:ph idx="1"/>
          </p:nvPr>
        </p:nvSpPr>
        <p:spPr>
          <a:xfrm>
            <a:off x="1506049" y="1727264"/>
            <a:ext cx="11994797" cy="5094160"/>
          </a:xfrm>
        </p:spPr>
        <p:txBody>
          <a:bodyPr>
            <a:normAutofit lnSpcReduction="10000"/>
          </a:bodyPr>
          <a:lstStyle/>
          <a:p>
            <a:pPr>
              <a:buFont typeface="Arial" panose="020B0604020202020204" pitchFamily="34" charset="0"/>
              <a:buChar char="•"/>
            </a:pPr>
            <a:r>
              <a:rPr lang="en-US" sz="1600" b="0" i="0">
                <a:effectLst/>
                <a:latin typeface="Open Sans" panose="020B0606030504020204" pitchFamily="34" charset="0"/>
              </a:rPr>
              <a:t>Building your staff's confidence in </a:t>
            </a:r>
            <a:r>
              <a:rPr lang="en-US" sz="1600" b="1" i="0">
                <a:effectLst/>
                <a:latin typeface="Open Sans" panose="020B0606030504020204" pitchFamily="34" charset="0"/>
              </a:rPr>
              <a:t>person-</a:t>
            </a:r>
            <a:r>
              <a:rPr lang="en-US" sz="1600" b="1" i="0" err="1">
                <a:effectLst/>
                <a:latin typeface="Open Sans" panose="020B0606030504020204" pitchFamily="34" charset="0"/>
              </a:rPr>
              <a:t>centred</a:t>
            </a:r>
            <a:r>
              <a:rPr lang="en-US" sz="1600" b="1" i="0">
                <a:effectLst/>
                <a:latin typeface="Open Sans" panose="020B0606030504020204" pitchFamily="34" charset="0"/>
              </a:rPr>
              <a:t> care</a:t>
            </a:r>
            <a:r>
              <a:rPr lang="en-US" sz="1600" b="0" i="0">
                <a:effectLst/>
                <a:latin typeface="Open Sans" panose="020B0606030504020204" pitchFamily="34" charset="0"/>
              </a:rPr>
              <a:t> will help them deliver culturally appropriate care. Discussing how to meet cultural needs in team meetings can also help build confidence.</a:t>
            </a:r>
          </a:p>
          <a:p>
            <a:pPr>
              <a:buFont typeface="Arial" panose="020B0604020202020204" pitchFamily="34" charset="0"/>
              <a:buChar char="•"/>
            </a:pPr>
            <a:r>
              <a:rPr lang="en-US" sz="1600" b="0" i="0">
                <a:effectLst/>
                <a:latin typeface="Open Sans" panose="020B0606030504020204" pitchFamily="34" charset="0"/>
              </a:rPr>
              <a:t>Everyone's cultural needs should be part of their </a:t>
            </a:r>
            <a:r>
              <a:rPr lang="en-US" sz="1600" b="1" i="0">
                <a:effectLst/>
                <a:latin typeface="Open Sans" panose="020B0606030504020204" pitchFamily="34" charset="0"/>
              </a:rPr>
              <a:t>care planning and review</a:t>
            </a:r>
            <a:r>
              <a:rPr lang="en-US" sz="1600" b="0" i="0">
                <a:effectLst/>
                <a:latin typeface="Open Sans" panose="020B0606030504020204" pitchFamily="34" charset="0"/>
              </a:rPr>
              <a:t>.</a:t>
            </a:r>
          </a:p>
          <a:p>
            <a:pPr>
              <a:buFont typeface="Arial" panose="020B0604020202020204" pitchFamily="34" charset="0"/>
              <a:buChar char="•"/>
            </a:pPr>
            <a:r>
              <a:rPr lang="en-US" sz="1600" b="0" i="0">
                <a:effectLst/>
                <a:latin typeface="Open Sans" panose="020B0606030504020204" pitchFamily="34" charset="0"/>
              </a:rPr>
              <a:t>Providing culturally appropriate care is everyone's responsibility. But </a:t>
            </a:r>
            <a:r>
              <a:rPr lang="en-US" sz="1600" b="1" i="0">
                <a:effectLst/>
                <a:latin typeface="Open Sans" panose="020B0606030504020204" pitchFamily="34" charset="0"/>
              </a:rPr>
              <a:t>managers have a particular role </a:t>
            </a:r>
            <a:r>
              <a:rPr lang="en-US" sz="1600" b="0" i="0">
                <a:effectLst/>
                <a:latin typeface="Open Sans" panose="020B0606030504020204" pitchFamily="34" charset="0"/>
              </a:rPr>
              <a:t>in acting as a bridge between different cultures in a care setting. For example, between frontline care staff and people from a different background who are receiving care.</a:t>
            </a:r>
          </a:p>
          <a:p>
            <a:pPr>
              <a:buFont typeface="Arial" panose="020B0604020202020204" pitchFamily="34" charset="0"/>
              <a:buChar char="•"/>
            </a:pPr>
            <a:r>
              <a:rPr lang="en-US" sz="1600" b="1" i="0">
                <a:effectLst/>
                <a:latin typeface="Open Sans" panose="020B0606030504020204" pitchFamily="34" charset="0"/>
              </a:rPr>
              <a:t>Being an inclusive leader means being aware of your own </a:t>
            </a:r>
            <a:r>
              <a:rPr lang="en-US" sz="1600" b="1" i="0" u="none" strike="noStrike">
                <a:effectLst/>
                <a:latin typeface="Open Sans" panose="020B0606030504020204" pitchFamily="34" charset="0"/>
                <a:hlinkClick r:id="rId3"/>
              </a:rPr>
              <a:t>cultural values</a:t>
            </a:r>
            <a:r>
              <a:rPr lang="en-US" sz="1600" b="0" i="0">
                <a:effectLst/>
                <a:latin typeface="Open Sans" panose="020B0606030504020204" pitchFamily="34" charset="0"/>
              </a:rPr>
              <a:t> and the potential impact they have on others.</a:t>
            </a:r>
          </a:p>
          <a:p>
            <a:pPr>
              <a:buFont typeface="Arial" panose="020B0604020202020204" pitchFamily="34" charset="0"/>
              <a:buChar char="•"/>
            </a:pPr>
            <a:r>
              <a:rPr lang="en-US" sz="1600" b="0" i="0">
                <a:effectLst/>
                <a:latin typeface="Open Sans" panose="020B0606030504020204" pitchFamily="34" charset="0"/>
              </a:rPr>
              <a:t>It's important to look at the </a:t>
            </a:r>
            <a:r>
              <a:rPr lang="en-US" sz="1600" b="1" i="0">
                <a:effectLst/>
                <a:latin typeface="Open Sans" panose="020B0606030504020204" pitchFamily="34" charset="0"/>
              </a:rPr>
              <a:t>shared culture</a:t>
            </a:r>
            <a:r>
              <a:rPr lang="en-US" sz="1600" b="0" i="0">
                <a:effectLst/>
                <a:latin typeface="Open Sans" panose="020B0606030504020204" pitchFamily="34" charset="0"/>
              </a:rPr>
              <a:t> of the service - for example, the way it's reflected in activities and decoration - as well as individual care.</a:t>
            </a:r>
          </a:p>
          <a:p>
            <a:pPr>
              <a:buFont typeface="Arial" panose="020B0604020202020204" pitchFamily="34" charset="0"/>
              <a:buChar char="•"/>
            </a:pPr>
            <a:r>
              <a:rPr lang="en-US" sz="1600" b="1" i="0">
                <a:effectLst/>
                <a:latin typeface="Open Sans" panose="020B0606030504020204" pitchFamily="34" charset="0"/>
              </a:rPr>
              <a:t>Good communication </a:t>
            </a:r>
            <a:r>
              <a:rPr lang="en-US" sz="1600" b="0" i="0">
                <a:effectLst/>
                <a:latin typeface="Open Sans" panose="020B0606030504020204" pitchFamily="34" charset="0"/>
              </a:rPr>
              <a:t>with people and their families is vital to meeting cultural needs.</a:t>
            </a:r>
          </a:p>
          <a:p>
            <a:pPr>
              <a:buFont typeface="Arial" panose="020B0604020202020204" pitchFamily="34" charset="0"/>
              <a:buChar char="•"/>
            </a:pPr>
            <a:r>
              <a:rPr lang="en-US" sz="1600" b="0" i="0">
                <a:effectLst/>
                <a:latin typeface="Open Sans" panose="020B0606030504020204" pitchFamily="34" charset="0"/>
              </a:rPr>
              <a:t>It's important to </a:t>
            </a:r>
            <a:r>
              <a:rPr lang="en-US" sz="1600" b="1" i="0">
                <a:effectLst/>
                <a:latin typeface="Open Sans" panose="020B0606030504020204" pitchFamily="34" charset="0"/>
              </a:rPr>
              <a:t>respect people, treat them with dignity and respect their privacy</a:t>
            </a:r>
            <a:r>
              <a:rPr lang="en-US" sz="1600" b="0" i="0">
                <a:effectLst/>
                <a:latin typeface="Open Sans" panose="020B0606030504020204" pitchFamily="34" charset="0"/>
              </a:rPr>
              <a:t>.</a:t>
            </a:r>
          </a:p>
          <a:p>
            <a:pPr>
              <a:buFont typeface="Arial" panose="020B0604020202020204" pitchFamily="34" charset="0"/>
              <a:buChar char="•"/>
            </a:pPr>
            <a:r>
              <a:rPr lang="en-US" sz="1600" b="0" i="0">
                <a:effectLst/>
                <a:latin typeface="Open Sans" panose="020B0606030504020204" pitchFamily="34" charset="0"/>
              </a:rPr>
              <a:t>It's good to ask open questions in </a:t>
            </a:r>
            <a:r>
              <a:rPr lang="en-US" sz="1600" b="1" i="0">
                <a:effectLst/>
                <a:latin typeface="Open Sans" panose="020B0606030504020204" pitchFamily="34" charset="0"/>
              </a:rPr>
              <a:t>residents' meetings</a:t>
            </a:r>
            <a:r>
              <a:rPr lang="en-US" sz="1600" b="0" i="0">
                <a:effectLst/>
                <a:latin typeface="Open Sans" panose="020B0606030504020204" pitchFamily="34" charset="0"/>
              </a:rPr>
              <a:t> to find out whether cultural needs are being met. For example, “what do people think of the activities?” But people from a minority culture might be uncomfortable speaking up in an open meeting. So an informal chat outside the meeting can be helpful too.</a:t>
            </a:r>
          </a:p>
          <a:p>
            <a:pPr>
              <a:buFont typeface="Arial" panose="020B0604020202020204" pitchFamily="34" charset="0"/>
              <a:buChar char="•"/>
            </a:pPr>
            <a:r>
              <a:rPr lang="en-US" sz="1600" b="1" i="0">
                <a:effectLst/>
                <a:latin typeface="Open Sans" panose="020B0606030504020204" pitchFamily="34" charset="0"/>
              </a:rPr>
              <a:t>Staff from minority groups</a:t>
            </a:r>
            <a:r>
              <a:rPr lang="en-US" sz="1600" b="0" i="0">
                <a:effectLst/>
                <a:latin typeface="Open Sans" panose="020B0606030504020204" pitchFamily="34" charset="0"/>
              </a:rPr>
              <a:t> - such as black and minority ethnic staff or lesbian, gay, bisexual or transgender staff - may also face discrimination from some people using the service. Good staff engagement and support are important to solve these issues.</a:t>
            </a:r>
          </a:p>
          <a:p>
            <a:pPr>
              <a:buFont typeface="Arial" panose="020B0604020202020204" pitchFamily="34" charset="0"/>
              <a:buChar char="•"/>
            </a:pPr>
            <a:r>
              <a:rPr lang="en-US" sz="1600" b="0" i="0">
                <a:effectLst/>
                <a:latin typeface="Open Sans" panose="020B0606030504020204" pitchFamily="34" charset="0"/>
              </a:rPr>
              <a:t>If you have a diverse staff team, </a:t>
            </a:r>
            <a:r>
              <a:rPr lang="en-US" sz="1600" b="1" i="0" u="none" strike="noStrike">
                <a:effectLst/>
                <a:latin typeface="Open Sans" panose="020B0606030504020204" pitchFamily="34" charset="0"/>
                <a:hlinkClick r:id="rId3"/>
              </a:rPr>
              <a:t>use the cultural knowledge and skills of your team</a:t>
            </a:r>
            <a:r>
              <a:rPr lang="en-US" sz="1600" b="1" i="0">
                <a:effectLst/>
                <a:latin typeface="Open Sans" panose="020B0606030504020204" pitchFamily="34" charset="0"/>
              </a:rPr>
              <a:t> </a:t>
            </a:r>
            <a:r>
              <a:rPr lang="en-US" sz="1600" b="0" i="0">
                <a:effectLst/>
                <a:latin typeface="Open Sans" panose="020B0606030504020204" pitchFamily="34" charset="0"/>
              </a:rPr>
              <a:t>in a positive way.</a:t>
            </a:r>
          </a:p>
        </p:txBody>
      </p:sp>
      <p:pic>
        <p:nvPicPr>
          <p:cNvPr id="22" name="Picture 4" descr="Colourful strings being woven togehter">
            <a:extLst>
              <a:ext uri="{FF2B5EF4-FFF2-40B4-BE49-F238E27FC236}">
                <a16:creationId xmlns:a16="http://schemas.microsoft.com/office/drawing/2014/main" id="{8D943BEA-EF94-8AF6-8496-92F154C49E15}"/>
              </a:ext>
            </a:extLst>
          </p:cNvPr>
          <p:cNvPicPr>
            <a:picLocks noChangeAspect="1"/>
          </p:cNvPicPr>
          <p:nvPr/>
        </p:nvPicPr>
        <p:blipFill rotWithShape="1">
          <a:blip r:embed="rId4"/>
          <a:srcRect l="26115" r="6708" b="-1"/>
          <a:stretch/>
        </p:blipFill>
        <p:spPr>
          <a:xfrm>
            <a:off x="21" y="10"/>
            <a:ext cx="150605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3793463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0CB4BA-C0C1-5311-F39D-040695DE5B03}"/>
              </a:ext>
            </a:extLst>
          </p:cNvPr>
          <p:cNvSpPr>
            <a:spLocks noGrp="1"/>
          </p:cNvSpPr>
          <p:nvPr>
            <p:ph type="title"/>
          </p:nvPr>
        </p:nvSpPr>
        <p:spPr>
          <a:xfrm>
            <a:off x="804672" y="1412489"/>
            <a:ext cx="2871095" cy="2156621"/>
          </a:xfrm>
        </p:spPr>
        <p:txBody>
          <a:bodyPr anchor="t">
            <a:normAutofit/>
          </a:bodyPr>
          <a:lstStyle/>
          <a:p>
            <a:r>
              <a:rPr lang="en-GB" sz="3600">
                <a:solidFill>
                  <a:srgbClr val="FFFFFF"/>
                </a:solidFill>
              </a:rPr>
              <a:t>Educating your staff to be culturally aware</a:t>
            </a:r>
          </a:p>
        </p:txBody>
      </p:sp>
      <p:sp>
        <p:nvSpPr>
          <p:cNvPr id="3" name="Content Placeholder 2">
            <a:extLst>
              <a:ext uri="{FF2B5EF4-FFF2-40B4-BE49-F238E27FC236}">
                <a16:creationId xmlns:a16="http://schemas.microsoft.com/office/drawing/2014/main" id="{A7B74D0D-7FC4-19CB-9EE8-A462056C161F}"/>
              </a:ext>
            </a:extLst>
          </p:cNvPr>
          <p:cNvSpPr>
            <a:spLocks noGrp="1"/>
          </p:cNvSpPr>
          <p:nvPr>
            <p:ph sz="half" idx="1"/>
          </p:nvPr>
        </p:nvSpPr>
        <p:spPr>
          <a:xfrm>
            <a:off x="4421332" y="0"/>
            <a:ext cx="3703741" cy="6858000"/>
          </a:xfrm>
        </p:spPr>
        <p:txBody>
          <a:bodyPr>
            <a:normAutofit lnSpcReduction="10000"/>
          </a:bodyPr>
          <a:lstStyle/>
          <a:p>
            <a:pPr>
              <a:buFont typeface="Arial" panose="020B0604020202020204" pitchFamily="34" charset="0"/>
              <a:buChar char="•"/>
            </a:pPr>
            <a:r>
              <a:rPr lang="en-US" sz="1600" b="0" i="0">
                <a:effectLst/>
                <a:latin typeface="Open Sans" panose="020B0606030504020204" pitchFamily="34" charset="0"/>
              </a:rPr>
              <a:t>Everyone's cultural needs should part of their </a:t>
            </a:r>
            <a:r>
              <a:rPr lang="en-US" sz="1600" b="1" i="0">
                <a:effectLst/>
                <a:latin typeface="Open Sans" panose="020B0606030504020204" pitchFamily="34" charset="0"/>
              </a:rPr>
              <a:t>care planning and review, </a:t>
            </a:r>
            <a:r>
              <a:rPr lang="en-US" sz="1600" b="0" i="0">
                <a:effectLst/>
                <a:latin typeface="Open Sans" panose="020B0606030504020204" pitchFamily="34" charset="0"/>
              </a:rPr>
              <a:t>under the relevant sections of the care plan.</a:t>
            </a:r>
          </a:p>
          <a:p>
            <a:pPr>
              <a:buFont typeface="Arial" panose="020B0604020202020204" pitchFamily="34" charset="0"/>
              <a:buChar char="•"/>
            </a:pPr>
            <a:r>
              <a:rPr lang="en-US" sz="1600" b="1" i="0">
                <a:effectLst/>
                <a:latin typeface="Open Sans" panose="020B0606030504020204" pitchFamily="34" charset="0"/>
              </a:rPr>
              <a:t>Cultural needs vary</a:t>
            </a:r>
            <a:r>
              <a:rPr lang="en-US" sz="1600" b="0" i="0">
                <a:effectLst/>
                <a:latin typeface="Open Sans" panose="020B0606030504020204" pitchFamily="34" charset="0"/>
              </a:rPr>
              <a:t>. They're not just based on ethnicity and religion. They're also based on things like age, sex, sexual orientation (for example lesbian, gay and bisexual people), gender identity (for example transgender people), disability, neurodiversity, region in the UK, family and employment history.</a:t>
            </a:r>
          </a:p>
          <a:p>
            <a:pPr>
              <a:buFont typeface="Arial" panose="020B0604020202020204" pitchFamily="34" charset="0"/>
              <a:buChar char="•"/>
            </a:pPr>
            <a:r>
              <a:rPr lang="en-US" sz="1600" b="0" i="0">
                <a:effectLst/>
                <a:latin typeface="Open Sans" panose="020B0606030504020204" pitchFamily="34" charset="0"/>
              </a:rPr>
              <a:t>The way people identify with their culture can also </a:t>
            </a:r>
            <a:r>
              <a:rPr lang="en-US" sz="1600" b="1" i="0">
                <a:effectLst/>
                <a:latin typeface="Open Sans" panose="020B0606030504020204" pitchFamily="34" charset="0"/>
              </a:rPr>
              <a:t>change through time</a:t>
            </a:r>
            <a:r>
              <a:rPr lang="en-US" sz="1600" b="0" i="0">
                <a:effectLst/>
                <a:latin typeface="Open Sans" panose="020B0606030504020204" pitchFamily="34" charset="0"/>
              </a:rPr>
              <a:t>. For example, people with dementia may identify more strongly with the culture in their earlier years as they get older.</a:t>
            </a:r>
          </a:p>
          <a:p>
            <a:pPr>
              <a:buFont typeface="Arial" panose="020B0604020202020204" pitchFamily="34" charset="0"/>
              <a:buChar char="•"/>
            </a:pPr>
            <a:r>
              <a:rPr lang="en-US" sz="1600" b="1" i="0">
                <a:effectLst/>
                <a:latin typeface="Open Sans" panose="020B0606030504020204" pitchFamily="34" charset="0"/>
              </a:rPr>
              <a:t>Don’t make assumptions</a:t>
            </a:r>
            <a:r>
              <a:rPr lang="en-US" sz="1600" b="0" i="0">
                <a:effectLst/>
                <a:latin typeface="Open Sans" panose="020B0606030504020204" pitchFamily="34" charset="0"/>
              </a:rPr>
              <a:t> about people’s needs based on </a:t>
            </a:r>
            <a:r>
              <a:rPr lang="en-US" sz="1600" b="0" i="0" err="1">
                <a:effectLst/>
                <a:latin typeface="Open Sans" panose="020B0606030504020204" pitchFamily="34" charset="0"/>
              </a:rPr>
              <a:t>generalisations</a:t>
            </a:r>
            <a:r>
              <a:rPr lang="en-US" sz="1600" b="0" i="0">
                <a:effectLst/>
                <a:latin typeface="Open Sans" panose="020B0606030504020204" pitchFamily="34" charset="0"/>
              </a:rPr>
              <a:t> about cultures.</a:t>
            </a:r>
          </a:p>
          <a:p>
            <a:pPr>
              <a:buFont typeface="Arial" panose="020B0604020202020204" pitchFamily="34" charset="0"/>
              <a:buChar char="•"/>
            </a:pPr>
            <a:r>
              <a:rPr lang="en-US" sz="1600" b="1" i="0">
                <a:effectLst/>
                <a:latin typeface="Open Sans" panose="020B0606030504020204" pitchFamily="34" charset="0"/>
              </a:rPr>
              <a:t>Good communication </a:t>
            </a:r>
            <a:r>
              <a:rPr lang="en-US" sz="1600" b="0" i="0">
                <a:effectLst/>
                <a:latin typeface="Open Sans" panose="020B0606030504020204" pitchFamily="34" charset="0"/>
              </a:rPr>
              <a:t>with people and their families is vital to meeting cultural needs. If there are conflicting views, the person’s own wishes need to have most weight.</a:t>
            </a:r>
          </a:p>
        </p:txBody>
      </p:sp>
      <p:sp>
        <p:nvSpPr>
          <p:cNvPr id="4" name="Content Placeholder 3">
            <a:extLst>
              <a:ext uri="{FF2B5EF4-FFF2-40B4-BE49-F238E27FC236}">
                <a16:creationId xmlns:a16="http://schemas.microsoft.com/office/drawing/2014/main" id="{7F9E8B35-6B75-EC1A-6854-4E578FCB13C6}"/>
              </a:ext>
            </a:extLst>
          </p:cNvPr>
          <p:cNvSpPr>
            <a:spLocks noGrp="1"/>
          </p:cNvSpPr>
          <p:nvPr>
            <p:ph sz="half" idx="2"/>
          </p:nvPr>
        </p:nvSpPr>
        <p:spPr>
          <a:xfrm>
            <a:off x="8451603" y="0"/>
            <a:ext cx="3740395" cy="6858000"/>
          </a:xfrm>
        </p:spPr>
        <p:txBody>
          <a:bodyPr>
            <a:normAutofit lnSpcReduction="10000"/>
          </a:bodyPr>
          <a:lstStyle/>
          <a:p>
            <a:r>
              <a:rPr lang="en-US" sz="1600" b="0" i="0">
                <a:effectLst/>
                <a:latin typeface="Open Sans" panose="020B0606030504020204" pitchFamily="34" charset="0"/>
              </a:rPr>
              <a:t>It's important to look at the </a:t>
            </a:r>
            <a:r>
              <a:rPr lang="en-US" sz="1600" b="1" i="0">
                <a:effectLst/>
                <a:latin typeface="Open Sans" panose="020B0606030504020204" pitchFamily="34" charset="0"/>
              </a:rPr>
              <a:t>shared culture</a:t>
            </a:r>
            <a:r>
              <a:rPr lang="en-US" sz="1600" b="0" i="0">
                <a:effectLst/>
                <a:latin typeface="Open Sans" panose="020B0606030504020204" pitchFamily="34" charset="0"/>
              </a:rPr>
              <a:t> of the service - for example, how it's reflected in activities and decoration - as well as individual care.</a:t>
            </a:r>
            <a:endParaRPr lang="en-US" sz="1600" b="1" i="0">
              <a:effectLst/>
              <a:latin typeface="Open Sans" panose="020B0606030504020204" pitchFamily="34" charset="0"/>
            </a:endParaRPr>
          </a:p>
          <a:p>
            <a:pPr>
              <a:buFont typeface="Arial" panose="020B0604020202020204" pitchFamily="34" charset="0"/>
              <a:buChar char="•"/>
            </a:pPr>
            <a:r>
              <a:rPr lang="en-US" sz="1600" b="1" i="0">
                <a:effectLst/>
                <a:latin typeface="Open Sans" panose="020B0606030504020204" pitchFamily="34" charset="0"/>
              </a:rPr>
              <a:t>Cultural needs vary</a:t>
            </a:r>
            <a:r>
              <a:rPr lang="en-US" sz="1600" b="0" i="0">
                <a:effectLst/>
                <a:latin typeface="Open Sans" panose="020B0606030504020204" pitchFamily="34" charset="0"/>
              </a:rPr>
              <a:t>. They're not just based on ethnicity and religion. They're also based on things like age, sex, sexual orientation (for example lesbian, gay and bisexual people), gender identity (for example trans people), region in the UK, family and employment history.</a:t>
            </a:r>
          </a:p>
          <a:p>
            <a:pPr>
              <a:buFont typeface="Arial" panose="020B0604020202020204" pitchFamily="34" charset="0"/>
              <a:buChar char="•"/>
            </a:pPr>
            <a:r>
              <a:rPr lang="en-US" sz="1600" b="0" i="0">
                <a:effectLst/>
                <a:latin typeface="Open Sans" panose="020B0606030504020204" pitchFamily="34" charset="0"/>
              </a:rPr>
              <a:t>The way people identify with their culture can also </a:t>
            </a:r>
            <a:r>
              <a:rPr lang="en-US" sz="1600" b="1" i="0">
                <a:effectLst/>
                <a:latin typeface="Open Sans" panose="020B0606030504020204" pitchFamily="34" charset="0"/>
              </a:rPr>
              <a:t>change through time</a:t>
            </a:r>
            <a:r>
              <a:rPr lang="en-US" sz="1600" b="0" i="0">
                <a:effectLst/>
                <a:latin typeface="Open Sans" panose="020B0606030504020204" pitchFamily="34" charset="0"/>
              </a:rPr>
              <a:t>. For example, people with dementia may identify more strongly with the culture in their earlier years as they get older.</a:t>
            </a:r>
          </a:p>
          <a:p>
            <a:pPr>
              <a:buFont typeface="Arial" panose="020B0604020202020204" pitchFamily="34" charset="0"/>
              <a:buChar char="•"/>
            </a:pPr>
            <a:r>
              <a:rPr lang="en-US" sz="1600" b="1" i="0">
                <a:effectLst/>
                <a:latin typeface="Open Sans" panose="020B0606030504020204" pitchFamily="34" charset="0"/>
              </a:rPr>
              <a:t>If you are not sure about whether someone’s cultural needs are being met</a:t>
            </a:r>
            <a:r>
              <a:rPr lang="en-US" sz="1600" b="0" i="0">
                <a:effectLst/>
                <a:latin typeface="Open Sans" panose="020B0606030504020204" pitchFamily="34" charset="0"/>
              </a:rPr>
              <a:t>, talk to the person responsible for their care. This might be their keyworker, for example, or your shift leader. This is just as you would do with any other concern about someone's care.</a:t>
            </a:r>
          </a:p>
          <a:p>
            <a:endParaRPr lang="en-GB" sz="1000"/>
          </a:p>
        </p:txBody>
      </p:sp>
    </p:spTree>
    <p:extLst>
      <p:ext uri="{BB962C8B-B14F-4D97-AF65-F5344CB8AC3E}">
        <p14:creationId xmlns:p14="http://schemas.microsoft.com/office/powerpoint/2010/main" val="658062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CE4AAC-5167-A467-FEF1-CC4E2FD9F7DD}"/>
              </a:ext>
            </a:extLst>
          </p:cNvPr>
          <p:cNvSpPr>
            <a:spLocks noGrp="1"/>
          </p:cNvSpPr>
          <p:nvPr>
            <p:ph type="title"/>
          </p:nvPr>
        </p:nvSpPr>
        <p:spPr>
          <a:xfrm>
            <a:off x="1245072" y="1289765"/>
            <a:ext cx="3651101" cy="4270963"/>
          </a:xfrm>
        </p:spPr>
        <p:txBody>
          <a:bodyPr anchor="ctr">
            <a:normAutofit/>
          </a:bodyPr>
          <a:lstStyle/>
          <a:p>
            <a:pPr algn="ctr"/>
            <a:r>
              <a:rPr lang="en-GB" sz="3900">
                <a:solidFill>
                  <a:srgbClr val="FFFFFF"/>
                </a:solidFill>
              </a:rPr>
              <a:t>EXERCISE: Creating another survey to support you in providing culturally appropriate care</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00632CA-3FF8-BAAF-DB85-B3B3C8943E0E}"/>
              </a:ext>
            </a:extLst>
          </p:cNvPr>
          <p:cNvSpPr>
            <a:spLocks noGrp="1"/>
          </p:cNvSpPr>
          <p:nvPr>
            <p:ph idx="1"/>
          </p:nvPr>
        </p:nvSpPr>
        <p:spPr>
          <a:xfrm>
            <a:off x="6297233" y="518400"/>
            <a:ext cx="4771607" cy="5837949"/>
          </a:xfrm>
        </p:spPr>
        <p:txBody>
          <a:bodyPr anchor="ctr">
            <a:normAutofit/>
          </a:bodyPr>
          <a:lstStyle/>
          <a:p>
            <a:r>
              <a:rPr lang="en-GB">
                <a:solidFill>
                  <a:schemeClr val="tx1">
                    <a:alpha val="80000"/>
                  </a:schemeClr>
                </a:solidFill>
              </a:rPr>
              <a:t>In groups think about what you would put in a survey to understand if your organisation is delivering culturally appropriate care</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010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BE39-EA70-4310-9489-B53A4536F9D6}"/>
              </a:ext>
            </a:extLst>
          </p:cNvPr>
          <p:cNvSpPr>
            <a:spLocks noGrp="1"/>
          </p:cNvSpPr>
          <p:nvPr>
            <p:ph type="title"/>
          </p:nvPr>
        </p:nvSpPr>
        <p:spPr>
          <a:xfrm>
            <a:off x="2716927" y="547217"/>
            <a:ext cx="6998164" cy="2492990"/>
          </a:xfrm>
        </p:spPr>
        <p:txBody>
          <a:bodyPr/>
          <a:lstStyle/>
          <a:p>
            <a:pPr algn="ctr"/>
            <a:r>
              <a:rPr lang="en-GB">
                <a:solidFill>
                  <a:srgbClr val="0070C0"/>
                </a:solidFill>
              </a:rPr>
              <a:t>Feedback International Recruitment</a:t>
            </a:r>
          </a:p>
        </p:txBody>
      </p:sp>
      <p:sp>
        <p:nvSpPr>
          <p:cNvPr id="6" name="Text Placeholder 6">
            <a:extLst>
              <a:ext uri="{FF2B5EF4-FFF2-40B4-BE49-F238E27FC236}">
                <a16:creationId xmlns:a16="http://schemas.microsoft.com/office/drawing/2014/main" id="{1DF36C68-C34D-A266-C941-DCB632AF94D7}"/>
              </a:ext>
            </a:extLst>
          </p:cNvPr>
          <p:cNvSpPr txBox="1">
            <a:spLocks/>
          </p:cNvSpPr>
          <p:nvPr/>
        </p:nvSpPr>
        <p:spPr>
          <a:xfrm>
            <a:off x="381015" y="3876262"/>
            <a:ext cx="11053762" cy="576170"/>
          </a:xfrm>
          <a:prstGeom prst="rect">
            <a:avLst/>
          </a:prstGeom>
          <a:noFill/>
        </p:spPr>
        <p:txBody>
          <a:bodyPr wrap="square" lIns="82918" tIns="41459" rIns="82918" bIns="41459" rtlCol="0" anchor="t">
            <a:spAutoFit/>
          </a:bodyPr>
          <a:lstStyle>
            <a:lvl1pPr marL="0">
              <a:defRPr sz="4500" b="0" i="0">
                <a:solidFill>
                  <a:schemeClr val="bg1"/>
                </a:solidFill>
                <a:latin typeface="Open Sans"/>
                <a:ea typeface="+mn-ea"/>
                <a:cs typeface="Open Sans"/>
              </a:defRPr>
            </a:lvl1pPr>
            <a:lvl2pPr marL="414613">
              <a:defRPr>
                <a:latin typeface="+mn-lt"/>
                <a:ea typeface="+mn-ea"/>
                <a:cs typeface="+mn-cs"/>
              </a:defRPr>
            </a:lvl2pPr>
            <a:lvl3pPr marL="829224">
              <a:defRPr>
                <a:latin typeface="+mn-lt"/>
                <a:ea typeface="+mn-ea"/>
                <a:cs typeface="+mn-cs"/>
              </a:defRPr>
            </a:lvl3pPr>
            <a:lvl4pPr marL="1243838">
              <a:defRPr>
                <a:latin typeface="+mn-lt"/>
                <a:ea typeface="+mn-ea"/>
                <a:cs typeface="+mn-cs"/>
              </a:defRPr>
            </a:lvl4pPr>
            <a:lvl5pPr marL="1658449">
              <a:defRPr>
                <a:latin typeface="+mn-lt"/>
                <a:ea typeface="+mn-ea"/>
                <a:cs typeface="+mn-cs"/>
              </a:defRPr>
            </a:lvl5pPr>
            <a:lvl6pPr marL="2073062">
              <a:defRPr>
                <a:latin typeface="+mn-lt"/>
                <a:ea typeface="+mn-ea"/>
                <a:cs typeface="+mn-cs"/>
              </a:defRPr>
            </a:lvl6pPr>
            <a:lvl7pPr marL="2487673">
              <a:defRPr>
                <a:latin typeface="+mn-lt"/>
                <a:ea typeface="+mn-ea"/>
                <a:cs typeface="+mn-cs"/>
              </a:defRPr>
            </a:lvl7pPr>
            <a:lvl8pPr marL="2902287">
              <a:defRPr>
                <a:latin typeface="+mn-lt"/>
                <a:ea typeface="+mn-ea"/>
                <a:cs typeface="+mn-cs"/>
              </a:defRPr>
            </a:lvl8pPr>
            <a:lvl9pPr marL="3316898">
              <a:defRPr>
                <a:latin typeface="+mn-lt"/>
                <a:ea typeface="+mn-ea"/>
                <a:cs typeface="+mn-cs"/>
              </a:defRPr>
            </a:lvl9pPr>
          </a:lstStyle>
          <a:p>
            <a:pPr algn="ctr" defTabSz="829178" rtl="0">
              <a:defRPr/>
            </a:pPr>
            <a:r>
              <a:rPr lang="en-GB" sz="3200" b="1" i="1" kern="1200">
                <a:solidFill>
                  <a:srgbClr val="0070C0"/>
                </a:solidFill>
                <a:ea typeface="Open Sans"/>
              </a:rPr>
              <a:t>Please add your challenges or good practice to the chat</a:t>
            </a:r>
          </a:p>
        </p:txBody>
      </p:sp>
    </p:spTree>
    <p:extLst>
      <p:ext uri="{BB962C8B-B14F-4D97-AF65-F5344CB8AC3E}">
        <p14:creationId xmlns:p14="http://schemas.microsoft.com/office/powerpoint/2010/main" val="3033439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98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Google Shape;84;p15">
            <a:extLst>
              <a:ext uri="{FF2B5EF4-FFF2-40B4-BE49-F238E27FC236}">
                <a16:creationId xmlns:a16="http://schemas.microsoft.com/office/drawing/2014/main" id="{EBB56308-08FD-D2B4-34BE-EBE5AC2A67CF}"/>
              </a:ext>
            </a:extLst>
          </p:cNvPr>
          <p:cNvSpPr txBox="1">
            <a:spLocks noGrp="1"/>
          </p:cNvSpPr>
          <p:nvPr>
            <p:ph type="body" idx="1"/>
          </p:nvPr>
        </p:nvSpPr>
        <p:spPr>
          <a:xfrm>
            <a:off x="4990215" y="172630"/>
            <a:ext cx="6801963" cy="6594401"/>
          </a:xfrm>
          <a:prstGeom prst="rect">
            <a:avLst/>
          </a:prstGeom>
        </p:spPr>
        <p:txBody>
          <a:bodyPr spcFirstLastPara="1" vert="horz" wrap="square" lIns="121900" tIns="121900" rIns="121900" bIns="121900" rtlCol="0" anchor="t" anchorCtr="0">
            <a:noAutofit/>
          </a:bodyPr>
          <a:lstStyle/>
          <a:p>
            <a:pPr marL="186262" indent="0" algn="l">
              <a:spcBef>
                <a:spcPts val="800"/>
              </a:spcBef>
              <a:buSzPts val="1400"/>
              <a:buNone/>
            </a:pPr>
            <a:r>
              <a:rPr lang="en-GB" sz="1600">
                <a:solidFill>
                  <a:srgbClr val="333333"/>
                </a:solidFill>
                <a:latin typeface="Open Sans" panose="020B0606030504020204" pitchFamily="34" charset="0"/>
                <a:ea typeface="Open Sans" panose="020B0606030504020204" pitchFamily="34" charset="0"/>
                <a:cs typeface="Open Sans" panose="020B0606030504020204" pitchFamily="34" charset="0"/>
              </a:rPr>
              <a:t>If you are a service that currently has a contract with HCC, then you should have recently received a letter about the Workforce Return for Market Sustainability and Improvement Fund.</a:t>
            </a:r>
          </a:p>
          <a:p>
            <a:pPr marL="186262" indent="0" algn="l">
              <a:spcBef>
                <a:spcPts val="800"/>
              </a:spcBef>
              <a:buSzPts val="1400"/>
              <a:buNone/>
            </a:pPr>
            <a:endParaRPr lang="en-GB" sz="16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186262" indent="0" algn="l">
              <a:spcBef>
                <a:spcPts val="800"/>
              </a:spcBef>
              <a:buSzPts val="1400"/>
              <a:buNone/>
            </a:pPr>
            <a:r>
              <a:rPr lang="en-GB" sz="1600" b="1">
                <a:solidFill>
                  <a:srgbClr val="E43029"/>
                </a:solidFill>
                <a:latin typeface="Open Sans" panose="020B0606030504020204" pitchFamily="34" charset="0"/>
                <a:ea typeface="Open Sans" panose="020B0606030504020204" pitchFamily="34" charset="0"/>
                <a:cs typeface="Open Sans" panose="020B0606030504020204" pitchFamily="34" charset="0"/>
              </a:rPr>
              <a:t>To secure this funding HCC need your help </a:t>
            </a:r>
            <a:r>
              <a:rPr lang="en-GB" sz="1600">
                <a:solidFill>
                  <a:srgbClr val="333333"/>
                </a:solidFill>
                <a:latin typeface="Open Sans" panose="020B0606030504020204" pitchFamily="34" charset="0"/>
                <a:ea typeface="Open Sans" panose="020B0606030504020204" pitchFamily="34" charset="0"/>
                <a:cs typeface="Open Sans" panose="020B0606030504020204" pitchFamily="34" charset="0"/>
              </a:rPr>
              <a:t>by confirming the number of ‘new’ recruits and the number of staff who left a job in April 2023.</a:t>
            </a:r>
          </a:p>
          <a:p>
            <a:pPr marL="186262" indent="0" algn="l">
              <a:spcBef>
                <a:spcPts val="800"/>
              </a:spcBef>
              <a:buSzPts val="1400"/>
              <a:buNone/>
            </a:pPr>
            <a:endParaRPr lang="en-GB" sz="16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186262" indent="0" algn="l">
              <a:spcBef>
                <a:spcPts val="800"/>
              </a:spcBef>
              <a:buSzPts val="1400"/>
              <a:buNone/>
            </a:pPr>
            <a:r>
              <a:rPr lang="en-GB" sz="1600">
                <a:solidFill>
                  <a:srgbClr val="333333"/>
                </a:solidFill>
                <a:latin typeface="Open Sans" panose="020B0606030504020204" pitchFamily="34" charset="0"/>
                <a:ea typeface="Open Sans" panose="020B0606030504020204" pitchFamily="34" charset="0"/>
                <a:cs typeface="Open Sans" panose="020B0606030504020204" pitchFamily="34" charset="0"/>
              </a:rPr>
              <a:t>All you need to do is complete the online form available here:</a:t>
            </a:r>
          </a:p>
          <a:p>
            <a:pPr marL="186262" indent="0" algn="l">
              <a:spcBef>
                <a:spcPts val="800"/>
              </a:spcBef>
              <a:buSzPts val="1400"/>
              <a:buNone/>
            </a:pPr>
            <a:endParaRPr lang="en-GB" sz="160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86262" indent="0" algn="l">
              <a:spcBef>
                <a:spcPts val="800"/>
              </a:spcBef>
              <a:buSzPts val="1400"/>
              <a:buNone/>
            </a:pPr>
            <a:endParaRPr lang="en-GB" sz="160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86262" indent="0" algn="l">
              <a:spcBef>
                <a:spcPts val="800"/>
              </a:spcBef>
              <a:buSzPts val="1400"/>
              <a:buNone/>
            </a:pPr>
            <a:endParaRPr lang="en-GB" sz="16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186262" indent="0" algn="l">
              <a:spcBef>
                <a:spcPts val="800"/>
              </a:spcBef>
              <a:buSzPts val="1400"/>
              <a:buNone/>
            </a:pPr>
            <a:endParaRPr lang="en-GB" sz="1600" b="1">
              <a:solidFill>
                <a:srgbClr val="E43029"/>
              </a:solidFill>
              <a:latin typeface="Open Sans" panose="020B0606030504020204" pitchFamily="34" charset="0"/>
              <a:ea typeface="Open Sans" panose="020B0606030504020204" pitchFamily="34" charset="0"/>
              <a:cs typeface="Open Sans" panose="020B0606030504020204" pitchFamily="34" charset="0"/>
            </a:endParaRPr>
          </a:p>
          <a:p>
            <a:pPr marL="186262" indent="0" algn="l">
              <a:spcBef>
                <a:spcPts val="800"/>
              </a:spcBef>
              <a:buSzPts val="1400"/>
              <a:buNone/>
            </a:pPr>
            <a:endParaRPr lang="en-GB" sz="1600" b="1">
              <a:solidFill>
                <a:srgbClr val="E43029"/>
              </a:solidFill>
              <a:latin typeface="Open Sans" panose="020B0606030504020204" pitchFamily="34" charset="0"/>
              <a:ea typeface="Open Sans" panose="020B0606030504020204" pitchFamily="34" charset="0"/>
              <a:cs typeface="Open Sans" panose="020B0606030504020204" pitchFamily="34" charset="0"/>
            </a:endParaRPr>
          </a:p>
          <a:p>
            <a:pPr marL="186262" indent="0" algn="l">
              <a:spcBef>
                <a:spcPts val="800"/>
              </a:spcBef>
              <a:buSzPts val="1400"/>
              <a:buNone/>
            </a:pPr>
            <a:endParaRPr lang="en-GB" sz="1600" b="1">
              <a:solidFill>
                <a:srgbClr val="E43029"/>
              </a:solidFill>
              <a:latin typeface="Open Sans" panose="020B0606030504020204" pitchFamily="34" charset="0"/>
              <a:ea typeface="Open Sans" panose="020B0606030504020204" pitchFamily="34" charset="0"/>
              <a:cs typeface="Open Sans" panose="020B0606030504020204" pitchFamily="34" charset="0"/>
            </a:endParaRPr>
          </a:p>
          <a:p>
            <a:pPr marL="186262" indent="0" algn="l">
              <a:spcBef>
                <a:spcPts val="800"/>
              </a:spcBef>
              <a:buSzPts val="1400"/>
              <a:buNone/>
            </a:pPr>
            <a:r>
              <a:rPr lang="en-GB" sz="1600" b="1">
                <a:solidFill>
                  <a:srgbClr val="E43029"/>
                </a:solidFill>
                <a:latin typeface="Open Sans" panose="020B0606030504020204" pitchFamily="34" charset="0"/>
                <a:ea typeface="Open Sans" panose="020B0606030504020204" pitchFamily="34" charset="0"/>
                <a:cs typeface="Open Sans" panose="020B0606030504020204" pitchFamily="34" charset="0"/>
              </a:rPr>
              <a:t>REMEMBER</a:t>
            </a:r>
            <a:r>
              <a:rPr lang="en-GB" sz="16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600">
                <a:solidFill>
                  <a:srgbClr val="333333"/>
                </a:solidFill>
                <a:latin typeface="Open Sans" panose="020B0606030504020204" pitchFamily="34" charset="0"/>
                <a:ea typeface="Open Sans" panose="020B0606030504020204" pitchFamily="34" charset="0"/>
                <a:cs typeface="Open Sans" panose="020B0606030504020204" pitchFamily="34" charset="0"/>
              </a:rPr>
              <a:t>- this secures the funding HCC have already passed on to commissioned providers in fee uplifts and will support HCC in gaining any future funding, so it is imperative that you take a moment to complete this.</a:t>
            </a:r>
          </a:p>
          <a:p>
            <a:pPr marL="186262" indent="0" algn="l">
              <a:spcBef>
                <a:spcPts val="800"/>
              </a:spcBef>
              <a:buSzPts val="1400"/>
              <a:buNone/>
            </a:pPr>
            <a:endParaRPr lang="en-GB" sz="160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pPr marL="186262" indent="0" algn="l">
              <a:spcBef>
                <a:spcPts val="800"/>
              </a:spcBef>
              <a:buSzPts val="1400"/>
              <a:buNone/>
            </a:pPr>
            <a:r>
              <a:rPr lang="en-GB" sz="1600" b="1">
                <a:solidFill>
                  <a:srgbClr val="E43029"/>
                </a:solidFill>
                <a:latin typeface="Open Sans" panose="020B0606030504020204" pitchFamily="34" charset="0"/>
                <a:ea typeface="Open Sans" panose="020B0606030504020204" pitchFamily="34" charset="0"/>
                <a:cs typeface="Open Sans" panose="020B0606030504020204" pitchFamily="34" charset="0"/>
              </a:rPr>
              <a:t>DEADLINE: </a:t>
            </a:r>
            <a:r>
              <a:rPr lang="en-GB" sz="1600">
                <a:solidFill>
                  <a:srgbClr val="333333"/>
                </a:solidFill>
                <a:latin typeface="Open Sans" panose="020B0606030504020204" pitchFamily="34" charset="0"/>
                <a:ea typeface="Open Sans" panose="020B0606030504020204" pitchFamily="34" charset="0"/>
                <a:cs typeface="Open Sans" panose="020B0606030504020204" pitchFamily="34" charset="0"/>
              </a:rPr>
              <a:t>17th May 2023</a:t>
            </a:r>
          </a:p>
        </p:txBody>
      </p:sp>
      <p:sp>
        <p:nvSpPr>
          <p:cNvPr id="16" name="Rectangle: Rounded Corners 15">
            <a:extLst>
              <a:ext uri="{FF2B5EF4-FFF2-40B4-BE49-F238E27FC236}">
                <a16:creationId xmlns:a16="http://schemas.microsoft.com/office/drawing/2014/main" id="{61B0E7BC-A052-1323-497B-E3054FAAB701}"/>
              </a:ext>
            </a:extLst>
          </p:cNvPr>
          <p:cNvSpPr/>
          <p:nvPr/>
        </p:nvSpPr>
        <p:spPr>
          <a:xfrm>
            <a:off x="5302103" y="3033825"/>
            <a:ext cx="6294475" cy="1360967"/>
          </a:xfrm>
          <a:prstGeom prst="roundRect">
            <a:avLst>
              <a:gd name="adj" fmla="val 11111"/>
            </a:avLst>
          </a:prstGeom>
          <a:solidFill>
            <a:srgbClr val="E43029"/>
          </a:solidFill>
          <a:ln>
            <a:noFill/>
          </a:ln>
          <a:effectLst>
            <a:outerShdw dist="762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B4CC2CD-00D5-F969-3B8C-856D45A2677C}"/>
              </a:ext>
            </a:extLst>
          </p:cNvPr>
          <p:cNvSpPr txBox="1"/>
          <p:nvPr/>
        </p:nvSpPr>
        <p:spPr>
          <a:xfrm>
            <a:off x="6643398" y="3237915"/>
            <a:ext cx="4845951" cy="892680"/>
          </a:xfrm>
          <a:prstGeom prst="rect">
            <a:avLst/>
          </a:prstGeom>
          <a:noFill/>
        </p:spPr>
        <p:txBody>
          <a:bodyPr wrap="square">
            <a:spAutoFit/>
          </a:bodyPr>
          <a:lstStyle/>
          <a:p>
            <a:pPr marL="186262" marR="0" lvl="0" indent="0" algn="l" defTabSz="1219170" rtl="0" eaLnBrk="1" fontAlgn="auto" latinLnBrk="0" hangingPunct="1">
              <a:lnSpc>
                <a:spcPct val="100000"/>
              </a:lnSpc>
              <a:spcBef>
                <a:spcPts val="800"/>
              </a:spcBef>
              <a:spcAft>
                <a:spcPts val="0"/>
              </a:spcAft>
              <a:buClrTx/>
              <a:buSzPts val="1400"/>
              <a:buFontTx/>
              <a:buNone/>
              <a:tabLst/>
              <a:defRPr/>
            </a:pPr>
            <a:r>
              <a:rPr kumimoji="0" lang="en-GB"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Scan the QR code or visit the following link:</a:t>
            </a:r>
          </a:p>
          <a:p>
            <a:pPr marL="186262" marR="0" lvl="0" indent="0" algn="l" defTabSz="1219170" rtl="0" eaLnBrk="1" fontAlgn="auto" latinLnBrk="0" hangingPunct="1">
              <a:lnSpc>
                <a:spcPct val="100000"/>
              </a:lnSpc>
              <a:spcBef>
                <a:spcPts val="800"/>
              </a:spcBef>
              <a:spcAft>
                <a:spcPts val="0"/>
              </a:spcAft>
              <a:buClrTx/>
              <a:buSzPts val="1400"/>
              <a:buFontTx/>
              <a:buNone/>
              <a:tabLst/>
              <a:defRPr/>
            </a:pPr>
            <a:r>
              <a:rPr kumimoji="0" lang="en-GB" sz="1467" b="0" i="0" u="none" strike="noStrike" kern="1200" cap="none" spc="0" normalizeH="0" baseline="0" noProof="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https://surveys.hertfordshire.gov.uk/s/F6CCW3?mc_cid=be3ae1ebb4&amp;mc_eid=b1185e6cde </a:t>
            </a:r>
          </a:p>
        </p:txBody>
      </p:sp>
      <p:pic>
        <p:nvPicPr>
          <p:cNvPr id="19" name="Picture 18" descr="A qr code on a white background&#10;&#10;Description automatically generated">
            <a:extLst>
              <a:ext uri="{FF2B5EF4-FFF2-40B4-BE49-F238E27FC236}">
                <a16:creationId xmlns:a16="http://schemas.microsoft.com/office/drawing/2014/main" id="{65F07BC8-4F05-0835-4C5B-26EDBB79C74C}"/>
              </a:ext>
            </a:extLst>
          </p:cNvPr>
          <p:cNvPicPr>
            <a:picLocks noChangeAspect="1"/>
          </p:cNvPicPr>
          <p:nvPr/>
        </p:nvPicPr>
        <p:blipFill>
          <a:blip r:embed="rId4"/>
          <a:stretch>
            <a:fillRect/>
          </a:stretch>
        </p:blipFill>
        <p:spPr>
          <a:xfrm>
            <a:off x="5382481" y="3120969"/>
            <a:ext cx="1189649" cy="1186675"/>
          </a:xfrm>
          <a:prstGeom prst="rect">
            <a:avLst/>
          </a:prstGeom>
        </p:spPr>
      </p:pic>
    </p:spTree>
    <p:extLst>
      <p:ext uri="{BB962C8B-B14F-4D97-AF65-F5344CB8AC3E}">
        <p14:creationId xmlns:p14="http://schemas.microsoft.com/office/powerpoint/2010/main" val="3106971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BE39-EA70-4310-9489-B53A4536F9D6}"/>
              </a:ext>
            </a:extLst>
          </p:cNvPr>
          <p:cNvSpPr>
            <a:spLocks noGrp="1"/>
          </p:cNvSpPr>
          <p:nvPr>
            <p:ph type="title"/>
          </p:nvPr>
        </p:nvSpPr>
        <p:spPr>
          <a:xfrm>
            <a:off x="2360087" y="1100173"/>
            <a:ext cx="8668469" cy="1661993"/>
          </a:xfrm>
        </p:spPr>
        <p:txBody>
          <a:bodyPr/>
          <a:lstStyle/>
          <a:p>
            <a:pPr algn="ctr"/>
            <a:r>
              <a:rPr lang="en-GB">
                <a:solidFill>
                  <a:srgbClr val="0070C0"/>
                </a:solidFill>
              </a:rPr>
              <a:t>Emma Slater</a:t>
            </a:r>
            <a:br>
              <a:rPr lang="en-GB">
                <a:solidFill>
                  <a:srgbClr val="0070C0"/>
                </a:solidFill>
              </a:rPr>
            </a:br>
            <a:r>
              <a:rPr lang="en-GB">
                <a:solidFill>
                  <a:srgbClr val="0070C0"/>
                </a:solidFill>
                <a:hlinkClick r:id="rId2"/>
              </a:rPr>
              <a:t>emma.slater5@nhs.net</a:t>
            </a:r>
            <a:r>
              <a:rPr lang="en-GB">
                <a:solidFill>
                  <a:srgbClr val="0070C0"/>
                </a:solidFill>
              </a:rPr>
              <a:t> </a:t>
            </a:r>
          </a:p>
        </p:txBody>
      </p:sp>
      <p:pic>
        <p:nvPicPr>
          <p:cNvPr id="4" name="Picture 3">
            <a:extLst>
              <a:ext uri="{FF2B5EF4-FFF2-40B4-BE49-F238E27FC236}">
                <a16:creationId xmlns:a16="http://schemas.microsoft.com/office/drawing/2014/main" id="{56708219-03CA-9E47-AB55-3CEB8BF33CEF}"/>
              </a:ext>
            </a:extLst>
          </p:cNvPr>
          <p:cNvPicPr>
            <a:picLocks noChangeAspect="1"/>
          </p:cNvPicPr>
          <p:nvPr/>
        </p:nvPicPr>
        <p:blipFill>
          <a:blip r:embed="rId3"/>
          <a:stretch>
            <a:fillRect/>
          </a:stretch>
        </p:blipFill>
        <p:spPr>
          <a:xfrm>
            <a:off x="3966245" y="3143151"/>
            <a:ext cx="3267075" cy="1400175"/>
          </a:xfrm>
          <a:prstGeom prst="rect">
            <a:avLst/>
          </a:prstGeom>
        </p:spPr>
      </p:pic>
    </p:spTree>
    <p:extLst>
      <p:ext uri="{BB962C8B-B14F-4D97-AF65-F5344CB8AC3E}">
        <p14:creationId xmlns:p14="http://schemas.microsoft.com/office/powerpoint/2010/main" val="3230908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BE39-EA70-4310-9489-B53A4536F9D6}"/>
              </a:ext>
            </a:extLst>
          </p:cNvPr>
          <p:cNvSpPr>
            <a:spLocks noGrp="1"/>
          </p:cNvSpPr>
          <p:nvPr>
            <p:ph type="title"/>
          </p:nvPr>
        </p:nvSpPr>
        <p:spPr>
          <a:xfrm>
            <a:off x="2716927" y="1590826"/>
            <a:ext cx="6998164" cy="830997"/>
          </a:xfrm>
        </p:spPr>
        <p:txBody>
          <a:bodyPr/>
          <a:lstStyle/>
          <a:p>
            <a:pPr algn="ctr"/>
            <a:r>
              <a:rPr lang="en-GB">
                <a:solidFill>
                  <a:srgbClr val="0070C0"/>
                </a:solidFill>
              </a:rPr>
              <a:t>Michelle Airey</a:t>
            </a:r>
          </a:p>
        </p:txBody>
      </p:sp>
      <p:sp>
        <p:nvSpPr>
          <p:cNvPr id="7" name="Text Placeholder 6">
            <a:extLst>
              <a:ext uri="{FF2B5EF4-FFF2-40B4-BE49-F238E27FC236}">
                <a16:creationId xmlns:a16="http://schemas.microsoft.com/office/drawing/2014/main" id="{575CE318-C381-D5CE-BE73-FA036059ECB9}"/>
              </a:ext>
            </a:extLst>
          </p:cNvPr>
          <p:cNvSpPr txBox="1">
            <a:spLocks noGrp="1"/>
          </p:cNvSpPr>
          <p:nvPr>
            <p:ph type="body" idx="1"/>
          </p:nvPr>
        </p:nvSpPr>
        <p:spPr>
          <a:xfrm>
            <a:off x="689128" y="2620458"/>
            <a:ext cx="11053762" cy="391504"/>
          </a:xfrm>
          <a:prstGeom prst="rect">
            <a:avLst/>
          </a:prstGeom>
          <a:noFill/>
        </p:spPr>
        <p:txBody>
          <a:bodyPr wrap="square" lIns="82918" tIns="41459" rIns="82918" bIns="41459" rtlCol="0" anchor="t">
            <a:spAutoFit/>
          </a:bodyPr>
          <a:lstStyle/>
          <a:p>
            <a:pPr marR="0" lvl="0" algn="ctr" defTabSz="829178" rtl="0" eaLnBrk="1" fontAlgn="auto" latinLnBrk="0" hangingPunct="1">
              <a:lnSpc>
                <a:spcPct val="100000"/>
              </a:lnSpc>
              <a:spcBef>
                <a:spcPts val="0"/>
              </a:spcBef>
              <a:spcAft>
                <a:spcPts val="0"/>
              </a:spcAft>
              <a:buClrTx/>
              <a:buSzTx/>
              <a:tabLst/>
              <a:defRPr/>
            </a:pPr>
            <a:r>
              <a:rPr kumimoji="0" lang="en-GB" sz="2000" b="1" i="1" u="none" strike="noStrike" kern="1200" cap="none" spc="0" normalizeH="0" baseline="0" noProof="0">
                <a:ln>
                  <a:noFill/>
                </a:ln>
                <a:solidFill>
                  <a:srgbClr val="0070C0"/>
                </a:solidFill>
                <a:effectLst/>
                <a:uLnTx/>
                <a:uFillTx/>
                <a:latin typeface="Open Sans"/>
                <a:ea typeface="Open Sans"/>
                <a:cs typeface="Open Sans"/>
              </a:rPr>
              <a:t>Head of Education and Quality Improvement</a:t>
            </a:r>
          </a:p>
        </p:txBody>
      </p:sp>
    </p:spTree>
    <p:extLst>
      <p:ext uri="{BB962C8B-B14F-4D97-AF65-F5344CB8AC3E}">
        <p14:creationId xmlns:p14="http://schemas.microsoft.com/office/powerpoint/2010/main" val="476346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FB9EDF5-7B72-7C1E-7F11-FC12EAECD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814" y="5340853"/>
            <a:ext cx="2773786" cy="87593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A1F5B15-E42A-BE0F-3874-036183D31607}"/>
              </a:ext>
            </a:extLst>
          </p:cNvPr>
          <p:cNvSpPr txBox="1">
            <a:spLocks/>
          </p:cNvSpPr>
          <p:nvPr/>
        </p:nvSpPr>
        <p:spPr>
          <a:xfrm>
            <a:off x="645818" y="641215"/>
            <a:ext cx="4822540"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7F0"/>
                </a:solidFill>
                <a:effectLst/>
                <a:uLnTx/>
                <a:uFillTx/>
                <a:latin typeface="Open Sans" panose="020B0606030504020204" pitchFamily="34" charset="0"/>
                <a:ea typeface="Open Sans" panose="020B0606030504020204" pitchFamily="34" charset="0"/>
                <a:cs typeface="Open Sans" panose="020B0606030504020204" pitchFamily="34" charset="0"/>
              </a:rPr>
              <a:t>Oliver McGowan</a:t>
            </a:r>
          </a:p>
        </p:txBody>
      </p:sp>
      <p:sp>
        <p:nvSpPr>
          <p:cNvPr id="4" name="TextBox 3">
            <a:extLst>
              <a:ext uri="{FF2B5EF4-FFF2-40B4-BE49-F238E27FC236}">
                <a16:creationId xmlns:a16="http://schemas.microsoft.com/office/drawing/2014/main" id="{E8D8C063-67DC-3490-6A50-CE9DB516A0AB}"/>
              </a:ext>
            </a:extLst>
          </p:cNvPr>
          <p:cNvSpPr txBox="1"/>
          <p:nvPr/>
        </p:nvSpPr>
        <p:spPr>
          <a:xfrm>
            <a:off x="3901074" y="5201122"/>
            <a:ext cx="4822540"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Core Capabilities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Code of Practice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Roll out and Monitoring</a:t>
            </a:r>
          </a:p>
        </p:txBody>
      </p:sp>
      <p:sp>
        <p:nvSpPr>
          <p:cNvPr id="6" name="Rectangle 5">
            <a:extLst>
              <a:ext uri="{FF2B5EF4-FFF2-40B4-BE49-F238E27FC236}">
                <a16:creationId xmlns:a16="http://schemas.microsoft.com/office/drawing/2014/main" id="{392DC7E4-8B9D-BD51-551B-BC3FD5A3B6FF}"/>
              </a:ext>
            </a:extLst>
          </p:cNvPr>
          <p:cNvSpPr/>
          <p:nvPr/>
        </p:nvSpPr>
        <p:spPr>
          <a:xfrm>
            <a:off x="6723644" y="279638"/>
            <a:ext cx="1831631"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HCPA Offer</a:t>
            </a:r>
          </a:p>
        </p:txBody>
      </p:sp>
      <p:sp>
        <p:nvSpPr>
          <p:cNvPr id="9" name="Rectangle 8">
            <a:extLst>
              <a:ext uri="{FF2B5EF4-FFF2-40B4-BE49-F238E27FC236}">
                <a16:creationId xmlns:a16="http://schemas.microsoft.com/office/drawing/2014/main" id="{D47349CE-14BA-F859-B1C0-22F7FAE3CEE2}"/>
              </a:ext>
            </a:extLst>
          </p:cNvPr>
          <p:cNvSpPr/>
          <p:nvPr/>
        </p:nvSpPr>
        <p:spPr>
          <a:xfrm>
            <a:off x="7102258" y="1062514"/>
            <a:ext cx="1621356" cy="323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Tier 1: Webinar</a:t>
            </a:r>
          </a:p>
        </p:txBody>
      </p:sp>
      <p:sp>
        <p:nvSpPr>
          <p:cNvPr id="10" name="Rectangle 9">
            <a:extLst>
              <a:ext uri="{FF2B5EF4-FFF2-40B4-BE49-F238E27FC236}">
                <a16:creationId xmlns:a16="http://schemas.microsoft.com/office/drawing/2014/main" id="{453BE66E-2FC6-5BA6-37D3-43DFB96FB87B}"/>
              </a:ext>
            </a:extLst>
          </p:cNvPr>
          <p:cNvSpPr/>
          <p:nvPr/>
        </p:nvSpPr>
        <p:spPr>
          <a:xfrm>
            <a:off x="7102258" y="1475739"/>
            <a:ext cx="1621356" cy="323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Open Courses</a:t>
            </a:r>
          </a:p>
        </p:txBody>
      </p:sp>
      <p:sp>
        <p:nvSpPr>
          <p:cNvPr id="11" name="Rectangle 10">
            <a:extLst>
              <a:ext uri="{FF2B5EF4-FFF2-40B4-BE49-F238E27FC236}">
                <a16:creationId xmlns:a16="http://schemas.microsoft.com/office/drawing/2014/main" id="{4F781C2B-9BEE-7143-253C-5B93FDA39A95}"/>
              </a:ext>
            </a:extLst>
          </p:cNvPr>
          <p:cNvSpPr/>
          <p:nvPr/>
        </p:nvSpPr>
        <p:spPr>
          <a:xfrm>
            <a:off x="7102258" y="1892011"/>
            <a:ext cx="1621356" cy="323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TTT</a:t>
            </a:r>
          </a:p>
        </p:txBody>
      </p:sp>
      <p:sp>
        <p:nvSpPr>
          <p:cNvPr id="12" name="Rectangle 11">
            <a:extLst>
              <a:ext uri="{FF2B5EF4-FFF2-40B4-BE49-F238E27FC236}">
                <a16:creationId xmlns:a16="http://schemas.microsoft.com/office/drawing/2014/main" id="{DB93D314-B71D-AAA9-60DB-5FD85AECA697}"/>
              </a:ext>
            </a:extLst>
          </p:cNvPr>
          <p:cNvSpPr/>
          <p:nvPr/>
        </p:nvSpPr>
        <p:spPr>
          <a:xfrm>
            <a:off x="7102258" y="2295626"/>
            <a:ext cx="1621356" cy="323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Group Delivery</a:t>
            </a:r>
          </a:p>
        </p:txBody>
      </p:sp>
      <p:sp>
        <p:nvSpPr>
          <p:cNvPr id="8" name="TextBox 7">
            <a:extLst>
              <a:ext uri="{FF2B5EF4-FFF2-40B4-BE49-F238E27FC236}">
                <a16:creationId xmlns:a16="http://schemas.microsoft.com/office/drawing/2014/main" id="{44721650-F5E2-33F7-548E-14FBDF41635D}"/>
              </a:ext>
            </a:extLst>
          </p:cNvPr>
          <p:cNvSpPr txBox="1"/>
          <p:nvPr/>
        </p:nvSpPr>
        <p:spPr>
          <a:xfrm>
            <a:off x="515745" y="1475739"/>
            <a:ext cx="5394401" cy="3447098"/>
          </a:xfrm>
          <a:prstGeom prst="rect">
            <a:avLst/>
          </a:prstGeom>
          <a:noFill/>
        </p:spPr>
        <p:txBody>
          <a:bodyPr wrap="square">
            <a:spAutoFit/>
          </a:bodyPr>
          <a:lstStyle/>
          <a:p>
            <a:r>
              <a:rPr lang="en-GB" sz="2000" cap="none">
                <a:solidFill>
                  <a:srgbClr val="007CF1"/>
                </a:solidFill>
              </a:rPr>
              <a:t>The Oliver McGowan Mandatory Training on learning disability and autism is the standardised training that was developed for this purpose and is the government’s preferred and recommended training for health and social care staff to undertake.  </a:t>
            </a:r>
          </a:p>
          <a:p>
            <a:endParaRPr lang="en-GB" sz="2000">
              <a:solidFill>
                <a:srgbClr val="007CF1"/>
              </a:solidFill>
            </a:endParaRPr>
          </a:p>
          <a:p>
            <a:r>
              <a:rPr lang="en-GB" sz="2000" cap="none">
                <a:solidFill>
                  <a:srgbClr val="007CF1"/>
                </a:solidFill>
              </a:rPr>
              <a:t>It is named after Oliver McGowan, whose death shone a light on the need for health and social care staff to have better training. </a:t>
            </a:r>
          </a:p>
          <a:p>
            <a:endParaRPr lang="en-GB">
              <a:solidFill>
                <a:srgbClr val="007CF1"/>
              </a:solidFill>
            </a:endParaRPr>
          </a:p>
        </p:txBody>
      </p:sp>
    </p:spTree>
    <p:extLst>
      <p:ext uri="{BB962C8B-B14F-4D97-AF65-F5344CB8AC3E}">
        <p14:creationId xmlns:p14="http://schemas.microsoft.com/office/powerpoint/2010/main" val="2254039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331-61A1-787C-839C-2E352C3290AA}"/>
              </a:ext>
            </a:extLst>
          </p:cNvPr>
          <p:cNvSpPr>
            <a:spLocks noGrp="1"/>
          </p:cNvSpPr>
          <p:nvPr>
            <p:ph type="ctrTitle"/>
          </p:nvPr>
        </p:nvSpPr>
        <p:spPr>
          <a:xfrm>
            <a:off x="1154955" y="371476"/>
            <a:ext cx="8825658" cy="676274"/>
          </a:xfrm>
        </p:spPr>
        <p:txBody>
          <a:bodyPr>
            <a:normAutofit/>
          </a:bodyPr>
          <a:lstStyle/>
          <a:p>
            <a:pPr algn="ctr"/>
            <a:r>
              <a:rPr lang="en-GB" sz="2800" b="1">
                <a:solidFill>
                  <a:schemeClr val="tx2">
                    <a:lumMod val="60000"/>
                    <a:lumOff val="40000"/>
                  </a:schemeClr>
                </a:solidFill>
              </a:rPr>
              <a:t>Mandatory E-Learning for Health</a:t>
            </a:r>
          </a:p>
        </p:txBody>
      </p:sp>
      <p:sp>
        <p:nvSpPr>
          <p:cNvPr id="3" name="Subtitle 2">
            <a:extLst>
              <a:ext uri="{FF2B5EF4-FFF2-40B4-BE49-F238E27FC236}">
                <a16:creationId xmlns:a16="http://schemas.microsoft.com/office/drawing/2014/main" id="{6BA5D206-6767-9441-BB7C-BD27AB6FD703}"/>
              </a:ext>
            </a:extLst>
          </p:cNvPr>
          <p:cNvSpPr>
            <a:spLocks noGrp="1"/>
          </p:cNvSpPr>
          <p:nvPr>
            <p:ph type="subTitle" idx="1"/>
          </p:nvPr>
        </p:nvSpPr>
        <p:spPr>
          <a:xfrm>
            <a:off x="535708" y="1047749"/>
            <a:ext cx="10788073" cy="5572125"/>
          </a:xfrm>
        </p:spPr>
        <p:txBody>
          <a:bodyPr>
            <a:normAutofit fontScale="47500" lnSpcReduction="20000"/>
          </a:bodyPr>
          <a:lstStyle/>
          <a:p>
            <a:endParaRPr lang="en-GB" cap="none">
              <a:solidFill>
                <a:schemeClr val="tx2">
                  <a:lumMod val="60000"/>
                  <a:lumOff val="40000"/>
                </a:schemeClr>
              </a:solidFill>
            </a:endParaRPr>
          </a:p>
          <a:p>
            <a:r>
              <a:rPr lang="en-GB" cap="none">
                <a:solidFill>
                  <a:schemeClr val="tx2">
                    <a:lumMod val="60000"/>
                    <a:lumOff val="40000"/>
                  </a:schemeClr>
                </a:solidFill>
              </a:rPr>
              <a:t>The Oliver McGowan mandatory training on learning disability and autism is the government’s preferred and recommended training for health and social care staff and it is delivered in 2 tiers.</a:t>
            </a:r>
          </a:p>
          <a:p>
            <a:endParaRPr lang="en-GB" cap="none">
              <a:solidFill>
                <a:schemeClr val="tx2">
                  <a:lumMod val="60000"/>
                  <a:lumOff val="40000"/>
                </a:schemeClr>
              </a:solidFill>
            </a:endParaRPr>
          </a:p>
          <a:p>
            <a:r>
              <a:rPr lang="en-GB" cap="none">
                <a:solidFill>
                  <a:schemeClr val="tx2">
                    <a:lumMod val="60000"/>
                    <a:lumOff val="40000"/>
                  </a:schemeClr>
                </a:solidFill>
              </a:rPr>
              <a:t>The E-Learning which is now live and is part 1 of both tier 1 and tier 2. </a:t>
            </a:r>
          </a:p>
          <a:p>
            <a:endParaRPr lang="en-GB" cap="none">
              <a:solidFill>
                <a:schemeClr val="tx2">
                  <a:lumMod val="60000"/>
                  <a:lumOff val="40000"/>
                </a:schemeClr>
              </a:solidFill>
            </a:endParaRPr>
          </a:p>
          <a:p>
            <a:r>
              <a:rPr lang="en-GB" cap="none">
                <a:solidFill>
                  <a:schemeClr val="tx2">
                    <a:lumMod val="60000"/>
                    <a:lumOff val="40000"/>
                  </a:schemeClr>
                </a:solidFill>
              </a:rPr>
              <a:t>The content of the E-Learning session is mapped to the Tier 1 learning outcomes of the Core Capabilities Framework for Supporting Autistic People and the Core Capabilities Framework for Supporting People with a Learning Disability. </a:t>
            </a:r>
          </a:p>
          <a:p>
            <a:endParaRPr lang="en-GB" cap="none">
              <a:solidFill>
                <a:schemeClr val="tx2">
                  <a:lumMod val="60000"/>
                  <a:lumOff val="40000"/>
                </a:schemeClr>
              </a:solidFill>
            </a:endParaRPr>
          </a:p>
          <a:p>
            <a:r>
              <a:rPr lang="en-GB" cap="none">
                <a:solidFill>
                  <a:schemeClr val="tx2">
                    <a:lumMod val="60000"/>
                    <a:lumOff val="40000"/>
                  </a:schemeClr>
                </a:solidFill>
              </a:rPr>
              <a:t>It should take you one hour and 30 minutes to complete.</a:t>
            </a:r>
          </a:p>
          <a:p>
            <a:r>
              <a:rPr lang="en-GB" cap="none">
                <a:solidFill>
                  <a:schemeClr val="tx2">
                    <a:lumMod val="60000"/>
                    <a:lumOff val="40000"/>
                  </a:schemeClr>
                </a:solidFill>
              </a:rPr>
              <a:t>To access the E-Learning - </a:t>
            </a:r>
            <a:r>
              <a:rPr lang="en-GB" b="1" cap="none">
                <a:solidFill>
                  <a:schemeClr val="tx2">
                    <a:lumMod val="60000"/>
                    <a:lumOff val="40000"/>
                  </a:schemeClr>
                </a:solidFill>
                <a:hlinkClick r:id="rId3">
                  <a:extLst>
                    <a:ext uri="{A12FA001-AC4F-418D-AE19-62706E023703}">
                      <ahyp:hlinkClr xmlns:ahyp="http://schemas.microsoft.com/office/drawing/2018/hyperlinkcolor" val="tx"/>
                    </a:ext>
                  </a:extLst>
                </a:hlinkClick>
              </a:rPr>
              <a:t>The Oliver McGowan Mandatory Training on Learning Disability &amp; Autism </a:t>
            </a:r>
            <a:endParaRPr lang="en-GB" b="1" cap="none">
              <a:solidFill>
                <a:schemeClr val="tx2">
                  <a:lumMod val="60000"/>
                  <a:lumOff val="40000"/>
                </a:schemeClr>
              </a:solidFill>
            </a:endParaRPr>
          </a:p>
          <a:p>
            <a:endParaRPr lang="en-GB" cap="none">
              <a:solidFill>
                <a:schemeClr val="tx2">
                  <a:lumMod val="60000"/>
                  <a:lumOff val="40000"/>
                </a:schemeClr>
              </a:solidFill>
            </a:endParaRPr>
          </a:p>
          <a:p>
            <a:r>
              <a:rPr lang="en-GB" cap="none">
                <a:solidFill>
                  <a:schemeClr val="tx2">
                    <a:lumMod val="60000"/>
                    <a:lumOff val="40000"/>
                  </a:schemeClr>
                </a:solidFill>
              </a:rPr>
              <a:t> </a:t>
            </a:r>
          </a:p>
        </p:txBody>
      </p:sp>
    </p:spTree>
    <p:extLst>
      <p:ext uri="{BB962C8B-B14F-4D97-AF65-F5344CB8AC3E}">
        <p14:creationId xmlns:p14="http://schemas.microsoft.com/office/powerpoint/2010/main" val="28177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FB9EDF5-7B72-7C1E-7F11-FC12EAECD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814" y="5340853"/>
            <a:ext cx="2773786" cy="8759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40F07EF-3AA9-F6FA-2E0D-CF397A54F960}"/>
              </a:ext>
            </a:extLst>
          </p:cNvPr>
          <p:cNvPicPr>
            <a:picLocks noChangeAspect="1"/>
          </p:cNvPicPr>
          <p:nvPr/>
        </p:nvPicPr>
        <p:blipFill>
          <a:blip r:embed="rId5"/>
          <a:stretch>
            <a:fillRect/>
          </a:stretch>
        </p:blipFill>
        <p:spPr>
          <a:xfrm>
            <a:off x="169360" y="1613647"/>
            <a:ext cx="6250207" cy="3420152"/>
          </a:xfrm>
          <a:prstGeom prst="rect">
            <a:avLst/>
          </a:prstGeom>
        </p:spPr>
      </p:pic>
      <p:sp>
        <p:nvSpPr>
          <p:cNvPr id="3" name="Title 1">
            <a:extLst>
              <a:ext uri="{FF2B5EF4-FFF2-40B4-BE49-F238E27FC236}">
                <a16:creationId xmlns:a16="http://schemas.microsoft.com/office/drawing/2014/main" id="{6A1F5B15-E42A-BE0F-3874-036183D31607}"/>
              </a:ext>
            </a:extLst>
          </p:cNvPr>
          <p:cNvSpPr txBox="1">
            <a:spLocks/>
          </p:cNvSpPr>
          <p:nvPr/>
        </p:nvSpPr>
        <p:spPr>
          <a:xfrm>
            <a:off x="645818" y="641215"/>
            <a:ext cx="4822540"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7F0"/>
                </a:solidFill>
                <a:effectLst/>
                <a:uLnTx/>
                <a:uFillTx/>
                <a:latin typeface="Open Sans" panose="020B0606030504020204" pitchFamily="34" charset="0"/>
                <a:ea typeface="Open Sans" panose="020B0606030504020204" pitchFamily="34" charset="0"/>
                <a:cs typeface="Open Sans" panose="020B0606030504020204" pitchFamily="34" charset="0"/>
              </a:rPr>
              <a:t>Oliver McGowan</a:t>
            </a:r>
          </a:p>
        </p:txBody>
      </p:sp>
      <p:sp>
        <p:nvSpPr>
          <p:cNvPr id="4" name="TextBox 3">
            <a:extLst>
              <a:ext uri="{FF2B5EF4-FFF2-40B4-BE49-F238E27FC236}">
                <a16:creationId xmlns:a16="http://schemas.microsoft.com/office/drawing/2014/main" id="{E8D8C063-67DC-3490-6A50-CE9DB516A0AB}"/>
              </a:ext>
            </a:extLst>
          </p:cNvPr>
          <p:cNvSpPr txBox="1"/>
          <p:nvPr/>
        </p:nvSpPr>
        <p:spPr>
          <a:xfrm>
            <a:off x="3901074" y="5201122"/>
            <a:ext cx="4822540"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Core Capabilities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Code of Practice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Roll out and Monitoring</a:t>
            </a:r>
          </a:p>
        </p:txBody>
      </p:sp>
      <p:sp>
        <p:nvSpPr>
          <p:cNvPr id="6" name="Rectangle 5">
            <a:extLst>
              <a:ext uri="{FF2B5EF4-FFF2-40B4-BE49-F238E27FC236}">
                <a16:creationId xmlns:a16="http://schemas.microsoft.com/office/drawing/2014/main" id="{392DC7E4-8B9D-BD51-551B-BC3FD5A3B6FF}"/>
              </a:ext>
            </a:extLst>
          </p:cNvPr>
          <p:cNvSpPr/>
          <p:nvPr/>
        </p:nvSpPr>
        <p:spPr>
          <a:xfrm>
            <a:off x="6723644" y="279638"/>
            <a:ext cx="1831631"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HCPA Offer</a:t>
            </a:r>
          </a:p>
        </p:txBody>
      </p:sp>
      <p:sp>
        <p:nvSpPr>
          <p:cNvPr id="9" name="Rectangle 8">
            <a:extLst>
              <a:ext uri="{FF2B5EF4-FFF2-40B4-BE49-F238E27FC236}">
                <a16:creationId xmlns:a16="http://schemas.microsoft.com/office/drawing/2014/main" id="{D47349CE-14BA-F859-B1C0-22F7FAE3CEE2}"/>
              </a:ext>
            </a:extLst>
          </p:cNvPr>
          <p:cNvSpPr/>
          <p:nvPr/>
        </p:nvSpPr>
        <p:spPr>
          <a:xfrm>
            <a:off x="7102258" y="1062514"/>
            <a:ext cx="1621356" cy="323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Tier 1: Webinar</a:t>
            </a:r>
          </a:p>
        </p:txBody>
      </p:sp>
      <p:sp>
        <p:nvSpPr>
          <p:cNvPr id="10" name="Rectangle 9">
            <a:extLst>
              <a:ext uri="{FF2B5EF4-FFF2-40B4-BE49-F238E27FC236}">
                <a16:creationId xmlns:a16="http://schemas.microsoft.com/office/drawing/2014/main" id="{453BE66E-2FC6-5BA6-37D3-43DFB96FB87B}"/>
              </a:ext>
            </a:extLst>
          </p:cNvPr>
          <p:cNvSpPr/>
          <p:nvPr/>
        </p:nvSpPr>
        <p:spPr>
          <a:xfrm>
            <a:off x="7102258" y="1475739"/>
            <a:ext cx="1621356" cy="323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Open Courses</a:t>
            </a:r>
          </a:p>
        </p:txBody>
      </p:sp>
      <p:sp>
        <p:nvSpPr>
          <p:cNvPr id="11" name="Rectangle 10">
            <a:extLst>
              <a:ext uri="{FF2B5EF4-FFF2-40B4-BE49-F238E27FC236}">
                <a16:creationId xmlns:a16="http://schemas.microsoft.com/office/drawing/2014/main" id="{4F781C2B-9BEE-7143-253C-5B93FDA39A95}"/>
              </a:ext>
            </a:extLst>
          </p:cNvPr>
          <p:cNvSpPr/>
          <p:nvPr/>
        </p:nvSpPr>
        <p:spPr>
          <a:xfrm>
            <a:off x="7102258" y="1892011"/>
            <a:ext cx="1621356" cy="323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Direct Delivery</a:t>
            </a:r>
          </a:p>
        </p:txBody>
      </p:sp>
      <p:sp>
        <p:nvSpPr>
          <p:cNvPr id="12" name="Rectangle 11">
            <a:extLst>
              <a:ext uri="{FF2B5EF4-FFF2-40B4-BE49-F238E27FC236}">
                <a16:creationId xmlns:a16="http://schemas.microsoft.com/office/drawing/2014/main" id="{DB93D314-B71D-AAA9-60DB-5FD85AECA697}"/>
              </a:ext>
            </a:extLst>
          </p:cNvPr>
          <p:cNvSpPr/>
          <p:nvPr/>
        </p:nvSpPr>
        <p:spPr>
          <a:xfrm>
            <a:off x="7102258" y="2295626"/>
            <a:ext cx="1621356" cy="323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Mapping Tool</a:t>
            </a:r>
          </a:p>
        </p:txBody>
      </p:sp>
    </p:spTree>
    <p:extLst>
      <p:ext uri="{BB962C8B-B14F-4D97-AF65-F5344CB8AC3E}">
        <p14:creationId xmlns:p14="http://schemas.microsoft.com/office/powerpoint/2010/main" val="749894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331-61A1-787C-839C-2E352C3290AA}"/>
              </a:ext>
            </a:extLst>
          </p:cNvPr>
          <p:cNvSpPr>
            <a:spLocks noGrp="1"/>
          </p:cNvSpPr>
          <p:nvPr>
            <p:ph type="ctrTitle"/>
          </p:nvPr>
        </p:nvSpPr>
        <p:spPr>
          <a:xfrm>
            <a:off x="1154955" y="371475"/>
            <a:ext cx="8825658" cy="876299"/>
          </a:xfrm>
        </p:spPr>
        <p:txBody>
          <a:bodyPr>
            <a:normAutofit/>
          </a:bodyPr>
          <a:lstStyle/>
          <a:p>
            <a:pPr algn="ctr"/>
            <a:r>
              <a:rPr lang="en-GB" sz="2800" b="1">
                <a:solidFill>
                  <a:schemeClr val="tx2">
                    <a:lumMod val="60000"/>
                    <a:lumOff val="40000"/>
                  </a:schemeClr>
                </a:solidFill>
              </a:rPr>
              <a:t>Experts with Lived Experience involvement and Applications </a:t>
            </a:r>
          </a:p>
        </p:txBody>
      </p:sp>
      <p:sp>
        <p:nvSpPr>
          <p:cNvPr id="3" name="Subtitle 2">
            <a:extLst>
              <a:ext uri="{FF2B5EF4-FFF2-40B4-BE49-F238E27FC236}">
                <a16:creationId xmlns:a16="http://schemas.microsoft.com/office/drawing/2014/main" id="{6BA5D206-6767-9441-BB7C-BD27AB6FD703}"/>
              </a:ext>
            </a:extLst>
          </p:cNvPr>
          <p:cNvSpPr>
            <a:spLocks noGrp="1"/>
          </p:cNvSpPr>
          <p:nvPr>
            <p:ph type="subTitle" idx="1"/>
          </p:nvPr>
        </p:nvSpPr>
        <p:spPr>
          <a:xfrm>
            <a:off x="517236" y="1247774"/>
            <a:ext cx="10963564" cy="5372100"/>
          </a:xfrm>
        </p:spPr>
        <p:txBody>
          <a:bodyPr>
            <a:normAutofit lnSpcReduction="10000"/>
          </a:bodyPr>
          <a:lstStyle/>
          <a:p>
            <a:endParaRPr lang="en-GB" sz="1900" cap="none">
              <a:solidFill>
                <a:schemeClr val="tx2">
                  <a:lumMod val="60000"/>
                  <a:lumOff val="40000"/>
                </a:schemeClr>
              </a:solidFill>
            </a:endParaRPr>
          </a:p>
          <a:p>
            <a:r>
              <a:rPr lang="en-GB" sz="1900" cap="none">
                <a:solidFill>
                  <a:schemeClr val="tx2">
                    <a:lumMod val="60000"/>
                    <a:lumOff val="40000"/>
                  </a:schemeClr>
                </a:solidFill>
              </a:rPr>
              <a:t>HCPA have been funded to support the roll out of the Oliver McGowan Mandatory Training for Hertfordshire and West Essex for CQC Registered Health and Social Care providers. A key part of the training is to include Experts with Lived Experience as Co-trainers. These co-Trainers will co-train with our HCPA training team. The Experts with Lived Experience must either have a Learning disability and/or be autistic.</a:t>
            </a:r>
          </a:p>
          <a:p>
            <a:endParaRPr lang="en-GB" sz="1900" cap="none">
              <a:solidFill>
                <a:schemeClr val="tx2">
                  <a:lumMod val="60000"/>
                  <a:lumOff val="40000"/>
                </a:schemeClr>
              </a:solidFill>
            </a:endParaRPr>
          </a:p>
          <a:p>
            <a:r>
              <a:rPr lang="en-GB" sz="1900" cap="none">
                <a:solidFill>
                  <a:schemeClr val="tx2">
                    <a:lumMod val="60000"/>
                    <a:lumOff val="40000"/>
                  </a:schemeClr>
                </a:solidFill>
              </a:rPr>
              <a:t>HCPA are happy for individuals to apply for hours that suit them, this could be between 1 and 5 hours per week. </a:t>
            </a:r>
          </a:p>
          <a:p>
            <a:endParaRPr lang="en-GB" sz="1900" cap="none">
              <a:solidFill>
                <a:schemeClr val="tx2">
                  <a:lumMod val="60000"/>
                  <a:lumOff val="40000"/>
                </a:schemeClr>
              </a:solidFill>
            </a:endParaRPr>
          </a:p>
          <a:p>
            <a:r>
              <a:rPr lang="en-GB" sz="1900" cap="none">
                <a:solidFill>
                  <a:schemeClr val="tx2">
                    <a:lumMod val="60000"/>
                    <a:lumOff val="40000"/>
                  </a:schemeClr>
                </a:solidFill>
              </a:rPr>
              <a:t>Please find full Application Pack </a:t>
            </a:r>
            <a:r>
              <a:rPr lang="en-GB" sz="1900" b="1" cap="none">
                <a:solidFill>
                  <a:srgbClr val="0000FF"/>
                </a:solidFill>
                <a:hlinkClick r:id="rId3">
                  <a:extLst>
                    <a:ext uri="{A12FA001-AC4F-418D-AE19-62706E023703}">
                      <ahyp:hlinkClr xmlns:ahyp="http://schemas.microsoft.com/office/drawing/2018/hyperlinkcolor" val="tx"/>
                    </a:ext>
                  </a:extLst>
                </a:hlinkClick>
              </a:rPr>
              <a:t>here</a:t>
            </a:r>
            <a:r>
              <a:rPr lang="en-GB" sz="1900" cap="none">
                <a:solidFill>
                  <a:schemeClr val="tx2">
                    <a:lumMod val="60000"/>
                    <a:lumOff val="40000"/>
                  </a:schemeClr>
                </a:solidFill>
                <a:hlinkClick r:id="rId3">
                  <a:extLst>
                    <a:ext uri="{A12FA001-AC4F-418D-AE19-62706E023703}">
                      <ahyp:hlinkClr xmlns:ahyp="http://schemas.microsoft.com/office/drawing/2018/hyperlinkcolor" val="tx"/>
                    </a:ext>
                  </a:extLst>
                </a:hlinkClick>
              </a:rPr>
              <a:t> </a:t>
            </a:r>
            <a:r>
              <a:rPr lang="en-GB" sz="1900" cap="none">
                <a:solidFill>
                  <a:schemeClr val="tx2">
                    <a:lumMod val="60000"/>
                    <a:lumOff val="40000"/>
                  </a:schemeClr>
                </a:solidFill>
              </a:rPr>
              <a:t> and Easy Read </a:t>
            </a:r>
            <a:r>
              <a:rPr lang="en-GB" sz="1900" b="1" cap="none">
                <a:solidFill>
                  <a:schemeClr val="tx2">
                    <a:lumMod val="60000"/>
                    <a:lumOff val="40000"/>
                  </a:schemeClr>
                </a:solidFill>
                <a:hlinkClick r:id="rId4">
                  <a:extLst>
                    <a:ext uri="{A12FA001-AC4F-418D-AE19-62706E023703}">
                      <ahyp:hlinkClr xmlns:ahyp="http://schemas.microsoft.com/office/drawing/2018/hyperlinkcolor" val="tx"/>
                    </a:ext>
                  </a:extLst>
                </a:hlinkClick>
              </a:rPr>
              <a:t>here</a:t>
            </a:r>
            <a:r>
              <a:rPr lang="en-GB" sz="1900" cap="none">
                <a:solidFill>
                  <a:schemeClr val="tx2">
                    <a:lumMod val="60000"/>
                    <a:lumOff val="40000"/>
                  </a:schemeClr>
                </a:solidFill>
              </a:rPr>
              <a:t> </a:t>
            </a:r>
          </a:p>
          <a:p>
            <a:endParaRPr lang="en-GB" sz="1900" cap="none">
              <a:solidFill>
                <a:schemeClr val="tx2">
                  <a:lumMod val="60000"/>
                  <a:lumOff val="40000"/>
                </a:schemeClr>
              </a:solidFill>
            </a:endParaRPr>
          </a:p>
          <a:p>
            <a:r>
              <a:rPr lang="en-GB" sz="1900" cap="none">
                <a:solidFill>
                  <a:schemeClr val="tx2">
                    <a:lumMod val="60000"/>
                    <a:lumOff val="40000"/>
                  </a:schemeClr>
                </a:solidFill>
              </a:rPr>
              <a:t>Applications close on Friday 19</a:t>
            </a:r>
            <a:r>
              <a:rPr lang="en-GB" sz="1900" cap="none" baseline="30000">
                <a:solidFill>
                  <a:schemeClr val="tx2">
                    <a:lumMod val="60000"/>
                    <a:lumOff val="40000"/>
                  </a:schemeClr>
                </a:solidFill>
              </a:rPr>
              <a:t>th</a:t>
            </a:r>
            <a:r>
              <a:rPr lang="en-GB" sz="1900" cap="none">
                <a:solidFill>
                  <a:schemeClr val="tx2">
                    <a:lumMod val="60000"/>
                    <a:lumOff val="40000"/>
                  </a:schemeClr>
                </a:solidFill>
              </a:rPr>
              <a:t> of May 2023</a:t>
            </a:r>
          </a:p>
          <a:p>
            <a:endParaRPr lang="en-GB" sz="1900" cap="none">
              <a:solidFill>
                <a:schemeClr val="tx2">
                  <a:lumMod val="60000"/>
                  <a:lumOff val="40000"/>
                </a:schemeClr>
              </a:solidFill>
            </a:endParaRPr>
          </a:p>
          <a:p>
            <a:r>
              <a:rPr lang="en-GB" sz="1900" cap="none">
                <a:solidFill>
                  <a:schemeClr val="tx2">
                    <a:lumMod val="60000"/>
                    <a:lumOff val="40000"/>
                  </a:schemeClr>
                </a:solidFill>
              </a:rPr>
              <a:t>Any queries please email </a:t>
            </a:r>
            <a:r>
              <a:rPr lang="en-GB" sz="1900" b="1" cap="none">
                <a:solidFill>
                  <a:schemeClr val="tx2">
                    <a:lumMod val="60000"/>
                    <a:lumOff val="40000"/>
                  </a:schemeClr>
                </a:solidFill>
                <a:hlinkClick r:id="rId5">
                  <a:extLst>
                    <a:ext uri="{A12FA001-AC4F-418D-AE19-62706E023703}">
                      <ahyp:hlinkClr xmlns:ahyp="http://schemas.microsoft.com/office/drawing/2018/hyperlinkcolor" val="tx"/>
                    </a:ext>
                  </a:extLst>
                </a:hlinkClick>
              </a:rPr>
              <a:t>olivermcgowantraining@hcpa.co.uk</a:t>
            </a:r>
            <a:r>
              <a:rPr lang="en-GB" sz="1900" b="1" cap="none">
                <a:solidFill>
                  <a:schemeClr val="tx2">
                    <a:lumMod val="60000"/>
                    <a:lumOff val="40000"/>
                  </a:schemeClr>
                </a:solidFill>
              </a:rPr>
              <a:t> </a:t>
            </a:r>
          </a:p>
          <a:p>
            <a:endParaRPr lang="en-GB" cap="none">
              <a:solidFill>
                <a:schemeClr val="tx2">
                  <a:lumMod val="60000"/>
                  <a:lumOff val="40000"/>
                </a:schemeClr>
              </a:solidFill>
            </a:endParaRPr>
          </a:p>
          <a:p>
            <a:r>
              <a:rPr lang="en-GB" cap="none">
                <a:solidFill>
                  <a:schemeClr val="tx2">
                    <a:lumMod val="60000"/>
                    <a:lumOff val="40000"/>
                  </a:schemeClr>
                </a:solidFill>
              </a:rPr>
              <a:t> </a:t>
            </a:r>
          </a:p>
        </p:txBody>
      </p:sp>
    </p:spTree>
    <p:extLst>
      <p:ext uri="{BB962C8B-B14F-4D97-AF65-F5344CB8AC3E}">
        <p14:creationId xmlns:p14="http://schemas.microsoft.com/office/powerpoint/2010/main" val="2644418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BE39-EA70-4310-9489-B53A4536F9D6}"/>
              </a:ext>
            </a:extLst>
          </p:cNvPr>
          <p:cNvSpPr>
            <a:spLocks noGrp="1"/>
          </p:cNvSpPr>
          <p:nvPr>
            <p:ph type="title"/>
          </p:nvPr>
        </p:nvSpPr>
        <p:spPr>
          <a:xfrm>
            <a:off x="2596918" y="679762"/>
            <a:ext cx="6998164" cy="830997"/>
          </a:xfrm>
        </p:spPr>
        <p:txBody>
          <a:bodyPr/>
          <a:lstStyle/>
          <a:p>
            <a:pPr algn="ctr"/>
            <a:r>
              <a:rPr lang="en-GB">
                <a:solidFill>
                  <a:srgbClr val="0070C0"/>
                </a:solidFill>
              </a:rPr>
              <a:t>Michelle Airey</a:t>
            </a:r>
          </a:p>
        </p:txBody>
      </p:sp>
      <p:sp>
        <p:nvSpPr>
          <p:cNvPr id="6" name="Text Placeholder 6">
            <a:extLst>
              <a:ext uri="{FF2B5EF4-FFF2-40B4-BE49-F238E27FC236}">
                <a16:creationId xmlns:a16="http://schemas.microsoft.com/office/drawing/2014/main" id="{1DF36C68-C34D-A266-C941-DCB632AF94D7}"/>
              </a:ext>
            </a:extLst>
          </p:cNvPr>
          <p:cNvSpPr txBox="1">
            <a:spLocks/>
          </p:cNvSpPr>
          <p:nvPr/>
        </p:nvSpPr>
        <p:spPr>
          <a:xfrm>
            <a:off x="569119" y="1612171"/>
            <a:ext cx="11053762" cy="391504"/>
          </a:xfrm>
          <a:prstGeom prst="rect">
            <a:avLst/>
          </a:prstGeom>
          <a:noFill/>
        </p:spPr>
        <p:txBody>
          <a:bodyPr wrap="square" lIns="82918" tIns="41459" rIns="82918" bIns="41459" rtlCol="0" anchor="t">
            <a:spAutoFit/>
          </a:bodyPr>
          <a:lstStyle>
            <a:lvl1pPr marL="0">
              <a:defRPr sz="4500" b="0" i="0">
                <a:solidFill>
                  <a:schemeClr val="bg1"/>
                </a:solidFill>
                <a:latin typeface="Open Sans"/>
                <a:ea typeface="+mn-ea"/>
                <a:cs typeface="Open Sans"/>
              </a:defRPr>
            </a:lvl1pPr>
            <a:lvl2pPr marL="414613">
              <a:defRPr>
                <a:latin typeface="+mn-lt"/>
                <a:ea typeface="+mn-ea"/>
                <a:cs typeface="+mn-cs"/>
              </a:defRPr>
            </a:lvl2pPr>
            <a:lvl3pPr marL="829224">
              <a:defRPr>
                <a:latin typeface="+mn-lt"/>
                <a:ea typeface="+mn-ea"/>
                <a:cs typeface="+mn-cs"/>
              </a:defRPr>
            </a:lvl3pPr>
            <a:lvl4pPr marL="1243838">
              <a:defRPr>
                <a:latin typeface="+mn-lt"/>
                <a:ea typeface="+mn-ea"/>
                <a:cs typeface="+mn-cs"/>
              </a:defRPr>
            </a:lvl4pPr>
            <a:lvl5pPr marL="1658449">
              <a:defRPr>
                <a:latin typeface="+mn-lt"/>
                <a:ea typeface="+mn-ea"/>
                <a:cs typeface="+mn-cs"/>
              </a:defRPr>
            </a:lvl5pPr>
            <a:lvl6pPr marL="2073062">
              <a:defRPr>
                <a:latin typeface="+mn-lt"/>
                <a:ea typeface="+mn-ea"/>
                <a:cs typeface="+mn-cs"/>
              </a:defRPr>
            </a:lvl6pPr>
            <a:lvl7pPr marL="2487673">
              <a:defRPr>
                <a:latin typeface="+mn-lt"/>
                <a:ea typeface="+mn-ea"/>
                <a:cs typeface="+mn-cs"/>
              </a:defRPr>
            </a:lvl7pPr>
            <a:lvl8pPr marL="2902287">
              <a:defRPr>
                <a:latin typeface="+mn-lt"/>
                <a:ea typeface="+mn-ea"/>
                <a:cs typeface="+mn-cs"/>
              </a:defRPr>
            </a:lvl8pPr>
            <a:lvl9pPr marL="3316898">
              <a:defRPr>
                <a:latin typeface="+mn-lt"/>
                <a:ea typeface="+mn-ea"/>
                <a:cs typeface="+mn-cs"/>
              </a:defRPr>
            </a:lvl9pPr>
          </a:lstStyle>
          <a:p>
            <a:pPr marL="0" marR="0" lvl="0" indent="0" algn="ctr" defTabSz="829178"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70C0"/>
                </a:solidFill>
                <a:effectLst/>
                <a:uLnTx/>
                <a:uFillTx/>
                <a:latin typeface="Open Sans"/>
                <a:ea typeface="Open Sans"/>
                <a:cs typeface="Open Sans"/>
              </a:rPr>
              <a:t>Head of Education and Quality Improvement</a:t>
            </a:r>
          </a:p>
        </p:txBody>
      </p:sp>
      <p:sp>
        <p:nvSpPr>
          <p:cNvPr id="3" name="Title 1">
            <a:extLst>
              <a:ext uri="{FF2B5EF4-FFF2-40B4-BE49-F238E27FC236}">
                <a16:creationId xmlns:a16="http://schemas.microsoft.com/office/drawing/2014/main" id="{F8F1F673-2B86-65E5-5A21-2F717D95B47B}"/>
              </a:ext>
            </a:extLst>
          </p:cNvPr>
          <p:cNvSpPr txBox="1">
            <a:spLocks/>
          </p:cNvSpPr>
          <p:nvPr/>
        </p:nvSpPr>
        <p:spPr>
          <a:xfrm>
            <a:off x="2596918" y="3319640"/>
            <a:ext cx="6998164" cy="830997"/>
          </a:xfrm>
          <a:prstGeom prst="rect">
            <a:avLst/>
          </a:prstGeom>
        </p:spPr>
        <p:txBody>
          <a:bodyPr wrap="square" lIns="0" tIns="0" rIns="0" bIns="0">
            <a:spAutoFit/>
          </a:bodyPr>
          <a:lstStyle>
            <a:lvl1pPr>
              <a:defRPr sz="5400" b="1" i="0">
                <a:solidFill>
                  <a:schemeClr val="bg1"/>
                </a:solidFill>
                <a:latin typeface="Open Sans Extrabold"/>
                <a:ea typeface="+mj-ea"/>
                <a:cs typeface="Open Sans Extra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a:ln>
                  <a:noFill/>
                </a:ln>
                <a:solidFill>
                  <a:srgbClr val="0070C0"/>
                </a:solidFill>
                <a:effectLst/>
                <a:uLnTx/>
                <a:uFillTx/>
                <a:latin typeface="Open Sans Extrabold"/>
                <a:ea typeface="+mj-ea"/>
                <a:cs typeface="Open Sans Extrabold"/>
              </a:rPr>
              <a:t>Maisy Hockey</a:t>
            </a:r>
          </a:p>
        </p:txBody>
      </p:sp>
      <p:sp>
        <p:nvSpPr>
          <p:cNvPr id="4" name="Text Placeholder 6">
            <a:extLst>
              <a:ext uri="{FF2B5EF4-FFF2-40B4-BE49-F238E27FC236}">
                <a16:creationId xmlns:a16="http://schemas.microsoft.com/office/drawing/2014/main" id="{77DA95AD-3A88-8F87-BAA9-FE1BF9224E0B}"/>
              </a:ext>
            </a:extLst>
          </p:cNvPr>
          <p:cNvSpPr txBox="1">
            <a:spLocks/>
          </p:cNvSpPr>
          <p:nvPr/>
        </p:nvSpPr>
        <p:spPr>
          <a:xfrm>
            <a:off x="569119" y="4252049"/>
            <a:ext cx="11053762" cy="391504"/>
          </a:xfrm>
          <a:prstGeom prst="rect">
            <a:avLst/>
          </a:prstGeom>
          <a:noFill/>
        </p:spPr>
        <p:txBody>
          <a:bodyPr wrap="square" lIns="82918" tIns="41459" rIns="82918" bIns="41459" rtlCol="0" anchor="t">
            <a:spAutoFit/>
          </a:bodyPr>
          <a:lstStyle>
            <a:lvl1pPr marL="0">
              <a:defRPr sz="4500" b="0" i="0">
                <a:solidFill>
                  <a:schemeClr val="bg1"/>
                </a:solidFill>
                <a:latin typeface="Open Sans"/>
                <a:ea typeface="+mn-ea"/>
                <a:cs typeface="Open Sans"/>
              </a:defRPr>
            </a:lvl1pPr>
            <a:lvl2pPr marL="414613">
              <a:defRPr>
                <a:latin typeface="+mn-lt"/>
                <a:ea typeface="+mn-ea"/>
                <a:cs typeface="+mn-cs"/>
              </a:defRPr>
            </a:lvl2pPr>
            <a:lvl3pPr marL="829224">
              <a:defRPr>
                <a:latin typeface="+mn-lt"/>
                <a:ea typeface="+mn-ea"/>
                <a:cs typeface="+mn-cs"/>
              </a:defRPr>
            </a:lvl3pPr>
            <a:lvl4pPr marL="1243838">
              <a:defRPr>
                <a:latin typeface="+mn-lt"/>
                <a:ea typeface="+mn-ea"/>
                <a:cs typeface="+mn-cs"/>
              </a:defRPr>
            </a:lvl4pPr>
            <a:lvl5pPr marL="1658449">
              <a:defRPr>
                <a:latin typeface="+mn-lt"/>
                <a:ea typeface="+mn-ea"/>
                <a:cs typeface="+mn-cs"/>
              </a:defRPr>
            </a:lvl5pPr>
            <a:lvl6pPr marL="2073062">
              <a:defRPr>
                <a:latin typeface="+mn-lt"/>
                <a:ea typeface="+mn-ea"/>
                <a:cs typeface="+mn-cs"/>
              </a:defRPr>
            </a:lvl6pPr>
            <a:lvl7pPr marL="2487673">
              <a:defRPr>
                <a:latin typeface="+mn-lt"/>
                <a:ea typeface="+mn-ea"/>
                <a:cs typeface="+mn-cs"/>
              </a:defRPr>
            </a:lvl7pPr>
            <a:lvl8pPr marL="2902287">
              <a:defRPr>
                <a:latin typeface="+mn-lt"/>
                <a:ea typeface="+mn-ea"/>
                <a:cs typeface="+mn-cs"/>
              </a:defRPr>
            </a:lvl8pPr>
            <a:lvl9pPr marL="3316898">
              <a:defRPr>
                <a:latin typeface="+mn-lt"/>
                <a:ea typeface="+mn-ea"/>
                <a:cs typeface="+mn-cs"/>
              </a:defRPr>
            </a:lvl9pPr>
          </a:lstStyle>
          <a:p>
            <a:pPr marL="0" marR="0" lvl="0" indent="0" algn="ctr" defTabSz="829178"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0070C0"/>
                </a:solidFill>
                <a:effectLst/>
                <a:uLnTx/>
                <a:uFillTx/>
                <a:latin typeface="Open Sans"/>
                <a:ea typeface="Open Sans"/>
                <a:cs typeface="Open Sans"/>
              </a:rPr>
              <a:t>Education and Quality Improvement Projects Manager</a:t>
            </a:r>
          </a:p>
        </p:txBody>
      </p:sp>
    </p:spTree>
    <p:extLst>
      <p:ext uri="{BB962C8B-B14F-4D97-AF65-F5344CB8AC3E}">
        <p14:creationId xmlns:p14="http://schemas.microsoft.com/office/powerpoint/2010/main" val="288771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Logo, icon&#10;&#10;Description automatically generated">
            <a:extLst>
              <a:ext uri="{FF2B5EF4-FFF2-40B4-BE49-F238E27FC236}">
                <a16:creationId xmlns:a16="http://schemas.microsoft.com/office/drawing/2014/main" id="{D90C6D2D-996F-4844-D152-8FDF58C26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054" y="248623"/>
            <a:ext cx="998340" cy="1226708"/>
          </a:xfrm>
          <a:prstGeom prst="rect">
            <a:avLst/>
          </a:prstGeom>
        </p:spPr>
      </p:pic>
      <p:sp>
        <p:nvSpPr>
          <p:cNvPr id="2" name="Title 1">
            <a:extLst>
              <a:ext uri="{FF2B5EF4-FFF2-40B4-BE49-F238E27FC236}">
                <a16:creationId xmlns:a16="http://schemas.microsoft.com/office/drawing/2014/main" id="{A65B2A80-50F5-B2BA-E295-A82FDE1E1C7D}"/>
              </a:ext>
            </a:extLst>
          </p:cNvPr>
          <p:cNvSpPr txBox="1">
            <a:spLocks/>
          </p:cNvSpPr>
          <p:nvPr/>
        </p:nvSpPr>
        <p:spPr>
          <a:xfrm>
            <a:off x="646816" y="554201"/>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Quality Care Records</a:t>
            </a:r>
          </a:p>
        </p:txBody>
      </p:sp>
      <p:sp>
        <p:nvSpPr>
          <p:cNvPr id="4" name="Content Placeholder 2">
            <a:extLst>
              <a:ext uri="{FF2B5EF4-FFF2-40B4-BE49-F238E27FC236}">
                <a16:creationId xmlns:a16="http://schemas.microsoft.com/office/drawing/2014/main" id="{46E0A7B7-24C0-011B-3B57-26C07262721D}"/>
              </a:ext>
            </a:extLst>
          </p:cNvPr>
          <p:cNvSpPr txBox="1">
            <a:spLocks/>
          </p:cNvSpPr>
          <p:nvPr/>
        </p:nvSpPr>
        <p:spPr>
          <a:xfrm>
            <a:off x="568171" y="2433580"/>
            <a:ext cx="6860151" cy="192547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Whether paper based or digital the record needs to be quality!</a:t>
            </a:r>
            <a:endParaRPr kumimoji="0" lang="en-GB" sz="4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3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164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E9248FE-41C6-375B-6127-24C9513F96A1}"/>
              </a:ext>
            </a:extLst>
          </p:cNvPr>
          <p:cNvSpPr txBox="1">
            <a:spLocks/>
          </p:cNvSpPr>
          <p:nvPr/>
        </p:nvSpPr>
        <p:spPr>
          <a:xfrm>
            <a:off x="568171" y="2147253"/>
            <a:ext cx="6860151" cy="192547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are Digital Social Care Records?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Digital Social Care Record (DSCR) is a system that allows the digital recording of care information and care received by an individual. DSCR’s should replace traditional paper-based recording.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3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A21A9028-1FB3-2DDD-826B-9B2712F6D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5349" y="4798243"/>
            <a:ext cx="1772183" cy="7179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0F6106-8E6E-C362-211F-128824188C31}"/>
              </a:ext>
            </a:extLst>
          </p:cNvPr>
          <p:cNvSpPr txBox="1">
            <a:spLocks/>
          </p:cNvSpPr>
          <p:nvPr/>
        </p:nvSpPr>
        <p:spPr>
          <a:xfrm>
            <a:off x="568171" y="666145"/>
            <a:ext cx="7548644"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Digital Social Care Records</a:t>
            </a:r>
          </a:p>
        </p:txBody>
      </p:sp>
    </p:spTree>
    <p:extLst>
      <p:ext uri="{BB962C8B-B14F-4D97-AF65-F5344CB8AC3E}">
        <p14:creationId xmlns:p14="http://schemas.microsoft.com/office/powerpoint/2010/main" val="109161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E9248FE-41C6-375B-6127-24C9513F96A1}"/>
              </a:ext>
            </a:extLst>
          </p:cNvPr>
          <p:cNvSpPr txBox="1">
            <a:spLocks/>
          </p:cNvSpPr>
          <p:nvPr/>
        </p:nvSpPr>
        <p:spPr>
          <a:xfrm>
            <a:off x="419854" y="321947"/>
            <a:ext cx="6808261" cy="447629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CQC Recognised Benefits of Digital Social Care Records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12121"/>
                </a:solidFill>
                <a:effectLst/>
                <a:uLnTx/>
                <a:uFillTx/>
                <a:latin typeface="Open Sans" panose="020B0606030504020204" pitchFamily="34" charset="0"/>
                <a:ea typeface="+mn-ea"/>
                <a:cs typeface="+mn-cs"/>
              </a:rPr>
              <a:t>provide ‘real time’ information recording about the care and support people need and receive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12121"/>
                </a:solidFill>
                <a:effectLst/>
                <a:uLnTx/>
                <a:uFillTx/>
                <a:latin typeface="Open Sans" panose="020B0606030504020204" pitchFamily="34" charset="0"/>
                <a:ea typeface="+mn-ea"/>
                <a:cs typeface="+mn-cs"/>
              </a:rPr>
              <a:t>help providers and staff to be more aware when people’s needs change, and respond to them more quickly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12121"/>
                </a:solidFill>
                <a:effectLst/>
                <a:uLnTx/>
                <a:uFillTx/>
                <a:latin typeface="Open Sans" panose="020B0606030504020204" pitchFamily="34" charset="0"/>
                <a:ea typeface="+mn-ea"/>
                <a:cs typeface="+mn-cs"/>
              </a:rPr>
              <a:t>help information to be shared quickly, accurately and safely to support the provision of health and care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12121"/>
                </a:solidFill>
                <a:effectLst/>
                <a:uLnTx/>
                <a:uFillTx/>
                <a:latin typeface="Open Sans" panose="020B0606030504020204" pitchFamily="34" charset="0"/>
                <a:ea typeface="+mn-ea"/>
                <a:cs typeface="+mn-cs"/>
              </a:rPr>
              <a:t>help to minimise risks such as medication errors, dehydration or missed visits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12121"/>
                </a:solidFill>
                <a:effectLst/>
                <a:uLnTx/>
                <a:uFillTx/>
                <a:latin typeface="Open Sans" panose="020B0606030504020204" pitchFamily="34" charset="0"/>
                <a:ea typeface="+mn-ea"/>
                <a:cs typeface="+mn-cs"/>
              </a:rPr>
              <a:t>help to manage and support staff to do their job effectively and efficiently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12121"/>
                </a:solidFill>
                <a:effectLst/>
                <a:uLnTx/>
                <a:uFillTx/>
                <a:latin typeface="Open Sans" panose="020B0606030504020204" pitchFamily="34" charset="0"/>
                <a:ea typeface="+mn-ea"/>
                <a:cs typeface="+mn-cs"/>
              </a:rPr>
              <a:t>be easier to store, requiring less physical space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3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A21A9028-1FB3-2DDD-826B-9B2712F6D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5349" y="4798243"/>
            <a:ext cx="1772183" cy="71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51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8536C3-2221-FE64-9901-FD1E6C13C5A2}"/>
              </a:ext>
            </a:extLst>
          </p:cNvPr>
          <p:cNvSpPr txBox="1"/>
          <p:nvPr/>
        </p:nvSpPr>
        <p:spPr>
          <a:xfrm>
            <a:off x="717845" y="840830"/>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1">
            <a:extLst>
              <a:ext uri="{FF2B5EF4-FFF2-40B4-BE49-F238E27FC236}">
                <a16:creationId xmlns:a16="http://schemas.microsoft.com/office/drawing/2014/main" id="{6C06FB34-0869-F55F-1FFB-E6E60143DA53}"/>
              </a:ext>
            </a:extLst>
          </p:cNvPr>
          <p:cNvSpPr txBox="1"/>
          <p:nvPr/>
        </p:nvSpPr>
        <p:spPr>
          <a:xfrm>
            <a:off x="1020142" y="240665"/>
            <a:ext cx="3499607" cy="2092881"/>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HCPA Team value each provider as individuals, working alongside each organisation to develop values skills and objectives. Bridging gaps between statutory and non statutory organisations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95BA28B-7EC5-ADDC-C2ED-8013A9C2A403}"/>
              </a:ext>
            </a:extLst>
          </p:cNvPr>
          <p:cNvSpPr txBox="1"/>
          <p:nvPr/>
        </p:nvSpPr>
        <p:spPr>
          <a:xfrm>
            <a:off x="6584606" y="3243018"/>
            <a:ext cx="4764831" cy="2031325"/>
          </a:xfrm>
          <a:prstGeom prst="rect">
            <a:avLst/>
          </a:prstGeom>
          <a:noFill/>
        </p:spPr>
        <p:txBody>
          <a:bodyPr wrap="non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Updated benefits to Silver and Gold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New membership brochure and others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New fully funded projects and initiatives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‘Ask Us Anything’!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All your usual HCPA benefits plus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itle 1">
            <a:extLst>
              <a:ext uri="{FF2B5EF4-FFF2-40B4-BE49-F238E27FC236}">
                <a16:creationId xmlns:a16="http://schemas.microsoft.com/office/drawing/2014/main" id="{2ABDF158-E3E0-360F-9B9E-D536CC8AB1F8}"/>
              </a:ext>
            </a:extLst>
          </p:cNvPr>
          <p:cNvSpPr txBox="1">
            <a:spLocks/>
          </p:cNvSpPr>
          <p:nvPr/>
        </p:nvSpPr>
        <p:spPr>
          <a:xfrm>
            <a:off x="6584606" y="489932"/>
            <a:ext cx="4822540" cy="246221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7F0"/>
                </a:solidFill>
                <a:effectLst/>
                <a:uLnTx/>
                <a:uFillTx/>
                <a:latin typeface="Open Sans"/>
                <a:ea typeface="Open Sans"/>
                <a:cs typeface="Open Sans"/>
              </a:rPr>
              <a:t>The New Membership Year. What's New 2023 - 2024</a:t>
            </a:r>
          </a:p>
        </p:txBody>
      </p:sp>
    </p:spTree>
    <p:extLst>
      <p:ext uri="{BB962C8B-B14F-4D97-AF65-F5344CB8AC3E}">
        <p14:creationId xmlns:p14="http://schemas.microsoft.com/office/powerpoint/2010/main" val="1244980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Logo, icon&#10;&#10;Description automatically generated">
            <a:extLst>
              <a:ext uri="{FF2B5EF4-FFF2-40B4-BE49-F238E27FC236}">
                <a16:creationId xmlns:a16="http://schemas.microsoft.com/office/drawing/2014/main" id="{D90C6D2D-996F-4844-D152-8FDF58C26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054" y="248623"/>
            <a:ext cx="998340" cy="1226708"/>
          </a:xfrm>
          <a:prstGeom prst="rect">
            <a:avLst/>
          </a:prstGeom>
        </p:spPr>
      </p:pic>
      <p:sp>
        <p:nvSpPr>
          <p:cNvPr id="2" name="Title 1">
            <a:extLst>
              <a:ext uri="{FF2B5EF4-FFF2-40B4-BE49-F238E27FC236}">
                <a16:creationId xmlns:a16="http://schemas.microsoft.com/office/drawing/2014/main" id="{A65B2A80-50F5-B2BA-E295-A82FDE1E1C7D}"/>
              </a:ext>
            </a:extLst>
          </p:cNvPr>
          <p:cNvSpPr txBox="1">
            <a:spLocks/>
          </p:cNvSpPr>
          <p:nvPr/>
        </p:nvSpPr>
        <p:spPr>
          <a:xfrm>
            <a:off x="646816" y="554201"/>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Importance of Good Care Planning</a:t>
            </a:r>
          </a:p>
        </p:txBody>
      </p:sp>
      <p:graphicFrame>
        <p:nvGraphicFramePr>
          <p:cNvPr id="3" name="Content Placeholder 1">
            <a:extLst>
              <a:ext uri="{FF2B5EF4-FFF2-40B4-BE49-F238E27FC236}">
                <a16:creationId xmlns:a16="http://schemas.microsoft.com/office/drawing/2014/main" id="{71490AF4-E664-0478-9C98-5828D8B4F879}"/>
              </a:ext>
            </a:extLst>
          </p:cNvPr>
          <p:cNvGraphicFramePr>
            <a:graphicFrameLocks/>
          </p:cNvGraphicFramePr>
          <p:nvPr/>
        </p:nvGraphicFramePr>
        <p:xfrm>
          <a:off x="654051" y="1409700"/>
          <a:ext cx="10790767" cy="383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06107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Logo, icon&#10;&#10;Description automatically generated">
            <a:extLst>
              <a:ext uri="{FF2B5EF4-FFF2-40B4-BE49-F238E27FC236}">
                <a16:creationId xmlns:a16="http://schemas.microsoft.com/office/drawing/2014/main" id="{D90C6D2D-996F-4844-D152-8FDF58C26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054" y="248623"/>
            <a:ext cx="998340" cy="1226708"/>
          </a:xfrm>
          <a:prstGeom prst="rect">
            <a:avLst/>
          </a:prstGeom>
        </p:spPr>
      </p:pic>
      <p:sp>
        <p:nvSpPr>
          <p:cNvPr id="2" name="Title 1">
            <a:extLst>
              <a:ext uri="{FF2B5EF4-FFF2-40B4-BE49-F238E27FC236}">
                <a16:creationId xmlns:a16="http://schemas.microsoft.com/office/drawing/2014/main" id="{A65B2A80-50F5-B2BA-E295-A82FDE1E1C7D}"/>
              </a:ext>
            </a:extLst>
          </p:cNvPr>
          <p:cNvSpPr txBox="1">
            <a:spLocks/>
          </p:cNvSpPr>
          <p:nvPr/>
        </p:nvSpPr>
        <p:spPr>
          <a:xfrm>
            <a:off x="646816" y="554201"/>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Outcome focused- Connected Lives</a:t>
            </a:r>
          </a:p>
        </p:txBody>
      </p:sp>
      <p:sp>
        <p:nvSpPr>
          <p:cNvPr id="4" name="Content Placeholder 1">
            <a:extLst>
              <a:ext uri="{FF2B5EF4-FFF2-40B4-BE49-F238E27FC236}">
                <a16:creationId xmlns:a16="http://schemas.microsoft.com/office/drawing/2014/main" id="{D9974EAF-4E43-00A3-A9D3-539E528C6F48}"/>
              </a:ext>
            </a:extLst>
          </p:cNvPr>
          <p:cNvSpPr txBox="1">
            <a:spLocks/>
          </p:cNvSpPr>
          <p:nvPr/>
        </p:nvSpPr>
        <p:spPr>
          <a:xfrm>
            <a:off x="654051" y="1409700"/>
            <a:ext cx="10790767" cy="383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needs of each person are identified through a </a:t>
            </a: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Connected Lives assessment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Will also provide any </a:t>
            </a: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key information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a:ln>
                <a:noFill/>
              </a:ln>
              <a:solidFill>
                <a:srgbClr val="96A8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outcomes focussed care &amp; support plan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risk assessments</a:t>
            </a:r>
          </a:p>
        </p:txBody>
      </p:sp>
      <p:pic>
        <p:nvPicPr>
          <p:cNvPr id="5" name="Picture 4">
            <a:extLst>
              <a:ext uri="{FF2B5EF4-FFF2-40B4-BE49-F238E27FC236}">
                <a16:creationId xmlns:a16="http://schemas.microsoft.com/office/drawing/2014/main" id="{D79ABE0E-9CDC-66EB-0A91-FFD0ED2BBAAC}"/>
              </a:ext>
            </a:extLst>
          </p:cNvPr>
          <p:cNvPicPr>
            <a:picLocks noChangeAspect="1"/>
          </p:cNvPicPr>
          <p:nvPr/>
        </p:nvPicPr>
        <p:blipFill>
          <a:blip r:embed="rId5"/>
          <a:stretch>
            <a:fillRect/>
          </a:stretch>
        </p:blipFill>
        <p:spPr>
          <a:xfrm>
            <a:off x="955714" y="2898649"/>
            <a:ext cx="1350227" cy="1425239"/>
          </a:xfrm>
          <a:prstGeom prst="rect">
            <a:avLst/>
          </a:prstGeom>
        </p:spPr>
      </p:pic>
    </p:spTree>
    <p:extLst>
      <p:ext uri="{BB962C8B-B14F-4D97-AF65-F5344CB8AC3E}">
        <p14:creationId xmlns:p14="http://schemas.microsoft.com/office/powerpoint/2010/main" val="1087306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Logo, icon&#10;&#10;Description automatically generated">
            <a:extLst>
              <a:ext uri="{FF2B5EF4-FFF2-40B4-BE49-F238E27FC236}">
                <a16:creationId xmlns:a16="http://schemas.microsoft.com/office/drawing/2014/main" id="{D90C6D2D-996F-4844-D152-8FDF58C26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054" y="248623"/>
            <a:ext cx="998340" cy="1226708"/>
          </a:xfrm>
          <a:prstGeom prst="rect">
            <a:avLst/>
          </a:prstGeom>
        </p:spPr>
      </p:pic>
      <p:sp>
        <p:nvSpPr>
          <p:cNvPr id="2" name="Title 1">
            <a:extLst>
              <a:ext uri="{FF2B5EF4-FFF2-40B4-BE49-F238E27FC236}">
                <a16:creationId xmlns:a16="http://schemas.microsoft.com/office/drawing/2014/main" id="{A65B2A80-50F5-B2BA-E295-A82FDE1E1C7D}"/>
              </a:ext>
            </a:extLst>
          </p:cNvPr>
          <p:cNvSpPr txBox="1">
            <a:spLocks/>
          </p:cNvSpPr>
          <p:nvPr/>
        </p:nvSpPr>
        <p:spPr>
          <a:xfrm>
            <a:off x="646816" y="554201"/>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Considerations</a:t>
            </a:r>
          </a:p>
        </p:txBody>
      </p:sp>
      <p:graphicFrame>
        <p:nvGraphicFramePr>
          <p:cNvPr id="3" name="Content Placeholder 3">
            <a:extLst>
              <a:ext uri="{FF2B5EF4-FFF2-40B4-BE49-F238E27FC236}">
                <a16:creationId xmlns:a16="http://schemas.microsoft.com/office/drawing/2014/main" id="{24941FB2-92E6-975D-99B9-DDD587451225}"/>
              </a:ext>
            </a:extLst>
          </p:cNvPr>
          <p:cNvGraphicFramePr>
            <a:graphicFrameLocks/>
          </p:cNvGraphicFramePr>
          <p:nvPr/>
        </p:nvGraphicFramePr>
        <p:xfrm>
          <a:off x="654051" y="1409700"/>
          <a:ext cx="10790767" cy="383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18759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Logo, icon&#10;&#10;Description automatically generated">
            <a:extLst>
              <a:ext uri="{FF2B5EF4-FFF2-40B4-BE49-F238E27FC236}">
                <a16:creationId xmlns:a16="http://schemas.microsoft.com/office/drawing/2014/main" id="{D90C6D2D-996F-4844-D152-8FDF58C26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054" y="248623"/>
            <a:ext cx="998340" cy="1226708"/>
          </a:xfrm>
          <a:prstGeom prst="rect">
            <a:avLst/>
          </a:prstGeom>
        </p:spPr>
      </p:pic>
      <p:sp>
        <p:nvSpPr>
          <p:cNvPr id="2" name="Title 1">
            <a:extLst>
              <a:ext uri="{FF2B5EF4-FFF2-40B4-BE49-F238E27FC236}">
                <a16:creationId xmlns:a16="http://schemas.microsoft.com/office/drawing/2014/main" id="{A65B2A80-50F5-B2BA-E295-A82FDE1E1C7D}"/>
              </a:ext>
            </a:extLst>
          </p:cNvPr>
          <p:cNvSpPr txBox="1">
            <a:spLocks/>
          </p:cNvSpPr>
          <p:nvPr/>
        </p:nvSpPr>
        <p:spPr>
          <a:xfrm>
            <a:off x="646816" y="554201"/>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Hints and Tips</a:t>
            </a:r>
          </a:p>
        </p:txBody>
      </p:sp>
      <p:graphicFrame>
        <p:nvGraphicFramePr>
          <p:cNvPr id="4" name="Content Placeholder 1">
            <a:extLst>
              <a:ext uri="{FF2B5EF4-FFF2-40B4-BE49-F238E27FC236}">
                <a16:creationId xmlns:a16="http://schemas.microsoft.com/office/drawing/2014/main" id="{A10FC4A9-AB70-E237-E73E-87E183EC0DA7}"/>
              </a:ext>
            </a:extLst>
          </p:cNvPr>
          <p:cNvGraphicFramePr>
            <a:graphicFrameLocks/>
          </p:cNvGraphicFramePr>
          <p:nvPr>
            <p:extLst>
              <p:ext uri="{D42A27DB-BD31-4B8C-83A1-F6EECF244321}">
                <p14:modId xmlns:p14="http://schemas.microsoft.com/office/powerpoint/2010/main" val="2702622108"/>
              </p:ext>
            </p:extLst>
          </p:nvPr>
        </p:nvGraphicFramePr>
        <p:xfrm>
          <a:off x="654051" y="1409700"/>
          <a:ext cx="10790767" cy="383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41516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Logo, icon&#10;&#10;Description automatically generated">
            <a:extLst>
              <a:ext uri="{FF2B5EF4-FFF2-40B4-BE49-F238E27FC236}">
                <a16:creationId xmlns:a16="http://schemas.microsoft.com/office/drawing/2014/main" id="{D90C6D2D-996F-4844-D152-8FDF58C26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054" y="248623"/>
            <a:ext cx="998340" cy="1226708"/>
          </a:xfrm>
          <a:prstGeom prst="rect">
            <a:avLst/>
          </a:prstGeom>
        </p:spPr>
      </p:pic>
      <p:sp>
        <p:nvSpPr>
          <p:cNvPr id="2" name="Title 1">
            <a:extLst>
              <a:ext uri="{FF2B5EF4-FFF2-40B4-BE49-F238E27FC236}">
                <a16:creationId xmlns:a16="http://schemas.microsoft.com/office/drawing/2014/main" id="{A65B2A80-50F5-B2BA-E295-A82FDE1E1C7D}"/>
              </a:ext>
            </a:extLst>
          </p:cNvPr>
          <p:cNvSpPr txBox="1">
            <a:spLocks/>
          </p:cNvSpPr>
          <p:nvPr/>
        </p:nvSpPr>
        <p:spPr>
          <a:xfrm>
            <a:off x="646816" y="554201"/>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Auditing</a:t>
            </a:r>
          </a:p>
        </p:txBody>
      </p:sp>
      <p:graphicFrame>
        <p:nvGraphicFramePr>
          <p:cNvPr id="3" name="Content Placeholder 1">
            <a:extLst>
              <a:ext uri="{FF2B5EF4-FFF2-40B4-BE49-F238E27FC236}">
                <a16:creationId xmlns:a16="http://schemas.microsoft.com/office/drawing/2014/main" id="{8B5BBEEE-5F64-7165-D4BB-0EFB9DA0D3CD}"/>
              </a:ext>
            </a:extLst>
          </p:cNvPr>
          <p:cNvGraphicFramePr>
            <a:graphicFrameLocks/>
          </p:cNvGraphicFramePr>
          <p:nvPr/>
        </p:nvGraphicFramePr>
        <p:xfrm>
          <a:off x="654051" y="1409700"/>
          <a:ext cx="10790767" cy="383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36198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Logo, icon&#10;&#10;Description automatically generated">
            <a:extLst>
              <a:ext uri="{FF2B5EF4-FFF2-40B4-BE49-F238E27FC236}">
                <a16:creationId xmlns:a16="http://schemas.microsoft.com/office/drawing/2014/main" id="{D90C6D2D-996F-4844-D152-8FDF58C26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054" y="248623"/>
            <a:ext cx="998340" cy="1226708"/>
          </a:xfrm>
          <a:prstGeom prst="rect">
            <a:avLst/>
          </a:prstGeom>
        </p:spPr>
      </p:pic>
      <p:sp>
        <p:nvSpPr>
          <p:cNvPr id="2" name="Title 1">
            <a:extLst>
              <a:ext uri="{FF2B5EF4-FFF2-40B4-BE49-F238E27FC236}">
                <a16:creationId xmlns:a16="http://schemas.microsoft.com/office/drawing/2014/main" id="{A65B2A80-50F5-B2BA-E295-A82FDE1E1C7D}"/>
              </a:ext>
            </a:extLst>
          </p:cNvPr>
          <p:cNvSpPr txBox="1">
            <a:spLocks/>
          </p:cNvSpPr>
          <p:nvPr/>
        </p:nvSpPr>
        <p:spPr>
          <a:xfrm>
            <a:off x="646816" y="554201"/>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Next Steps</a:t>
            </a:r>
          </a:p>
        </p:txBody>
      </p:sp>
      <p:sp>
        <p:nvSpPr>
          <p:cNvPr id="3" name="TextBox 2">
            <a:extLst>
              <a:ext uri="{FF2B5EF4-FFF2-40B4-BE49-F238E27FC236}">
                <a16:creationId xmlns:a16="http://schemas.microsoft.com/office/drawing/2014/main" id="{476018C0-FE6E-2050-47D5-1B37C6A78383}"/>
              </a:ext>
            </a:extLst>
          </p:cNvPr>
          <p:cNvSpPr txBox="1"/>
          <p:nvPr/>
        </p:nvSpPr>
        <p:spPr>
          <a:xfrm>
            <a:off x="646816" y="1612900"/>
            <a:ext cx="6528684"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Update Care Planning Toolkit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DSCR Supplier Forums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Access to DSCR Funding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New Care Planning course for managers</a:t>
            </a:r>
          </a:p>
        </p:txBody>
      </p:sp>
    </p:spTree>
    <p:extLst>
      <p:ext uri="{BB962C8B-B14F-4D97-AF65-F5344CB8AC3E}">
        <p14:creationId xmlns:p14="http://schemas.microsoft.com/office/powerpoint/2010/main" val="2996521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1CF17D-216B-4276-1882-4E1BF2C3B470}"/>
              </a:ext>
            </a:extLst>
          </p:cNvPr>
          <p:cNvSpPr txBox="1">
            <a:spLocks/>
          </p:cNvSpPr>
          <p:nvPr/>
        </p:nvSpPr>
        <p:spPr>
          <a:xfrm>
            <a:off x="870773" y="2519624"/>
            <a:ext cx="4643907" cy="1846659"/>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Digital Social Care Record Funding Offer</a:t>
            </a:r>
          </a:p>
        </p:txBody>
      </p:sp>
    </p:spTree>
    <p:extLst>
      <p:ext uri="{BB962C8B-B14F-4D97-AF65-F5344CB8AC3E}">
        <p14:creationId xmlns:p14="http://schemas.microsoft.com/office/powerpoint/2010/main" val="2940222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7FF0CE-C9F5-062B-1BB4-3A8A0B7A1296}"/>
              </a:ext>
            </a:extLst>
          </p:cNvPr>
          <p:cNvSpPr txBox="1"/>
          <p:nvPr/>
        </p:nvSpPr>
        <p:spPr>
          <a:xfrm>
            <a:off x="125537" y="1059261"/>
            <a:ext cx="10166779" cy="431470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Hertfordshire and West Essex ICS have secured a fixed amount of funding from the NHS Transformation Directorate Digitising Social Care Programme to support the adoption of digital social care records. Hertfordshire Care Providers Association (HCPA) is acting on behalf of the ICS for all Hertfordshire providers. </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We are now able to provide financial support by way of a one-off grant payment to support adult social care CQC registered providers to adopt a DSCR. The project will contribute to the continued development of the evidence base for digital social care records, evaluate the impact and share the benefits across our Integrated Care System footprint. </a:t>
            </a:r>
          </a:p>
        </p:txBody>
      </p:sp>
      <p:pic>
        <p:nvPicPr>
          <p:cNvPr id="4" name="Picture 2" descr="Herts West Essex ICS (@HWE_ICS) / Twitter">
            <a:extLst>
              <a:ext uri="{FF2B5EF4-FFF2-40B4-BE49-F238E27FC236}">
                <a16:creationId xmlns:a16="http://schemas.microsoft.com/office/drawing/2014/main" id="{726A4D5F-C23E-486B-E21C-F3FB7B5F0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1463" y="3873191"/>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C92546-85A2-C00E-AC08-CE438B5FA969}"/>
              </a:ext>
            </a:extLst>
          </p:cNvPr>
          <p:cNvSpPr txBox="1"/>
          <p:nvPr/>
        </p:nvSpPr>
        <p:spPr>
          <a:xfrm>
            <a:off x="125537" y="105154"/>
            <a:ext cx="11273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61256F"/>
                </a:solidFill>
                <a:effectLst/>
                <a:uLnTx/>
                <a:uFillTx/>
                <a:latin typeface="Calibri" panose="020F0502020204030204"/>
                <a:ea typeface="+mn-ea"/>
                <a:cs typeface="+mn-cs"/>
              </a:rPr>
              <a:t>Digital Transformation Fund for Digital Social Care Records</a:t>
            </a:r>
          </a:p>
        </p:txBody>
      </p:sp>
    </p:spTree>
    <p:extLst>
      <p:ext uri="{BB962C8B-B14F-4D97-AF65-F5344CB8AC3E}">
        <p14:creationId xmlns:p14="http://schemas.microsoft.com/office/powerpoint/2010/main" val="2005496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8568-DB52-A937-B215-2F21E1F42076}"/>
              </a:ext>
            </a:extLst>
          </p:cNvPr>
          <p:cNvSpPr txBox="1">
            <a:spLocks/>
          </p:cNvSpPr>
          <p:nvPr/>
        </p:nvSpPr>
        <p:spPr>
          <a:xfrm>
            <a:off x="646816" y="638163"/>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What do we hope to achieve?</a:t>
            </a:r>
          </a:p>
        </p:txBody>
      </p:sp>
      <p:pic>
        <p:nvPicPr>
          <p:cNvPr id="10" name="Picture 9" descr="Logo, icon&#10;&#10;Description automatically generated">
            <a:extLst>
              <a:ext uri="{FF2B5EF4-FFF2-40B4-BE49-F238E27FC236}">
                <a16:creationId xmlns:a16="http://schemas.microsoft.com/office/drawing/2014/main" id="{B47C4A98-F40B-4013-757D-00632117F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5361" y="286067"/>
            <a:ext cx="998340" cy="1226708"/>
          </a:xfrm>
          <a:prstGeom prst="rect">
            <a:avLst/>
          </a:prstGeom>
        </p:spPr>
      </p:pic>
      <p:sp>
        <p:nvSpPr>
          <p:cNvPr id="3" name="TextBox 2">
            <a:extLst>
              <a:ext uri="{FF2B5EF4-FFF2-40B4-BE49-F238E27FC236}">
                <a16:creationId xmlns:a16="http://schemas.microsoft.com/office/drawing/2014/main" id="{E37FF0CE-C9F5-062B-1BB4-3A8A0B7A1296}"/>
              </a:ext>
            </a:extLst>
          </p:cNvPr>
          <p:cNvSpPr txBox="1"/>
          <p:nvPr/>
        </p:nvSpPr>
        <p:spPr>
          <a:xfrm>
            <a:off x="646816" y="1512775"/>
            <a:ext cx="11315335" cy="3539430"/>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80% of CQC Registered Providers using DSCR by March 2024- currently 58%</a:t>
            </a:r>
          </a:p>
          <a:p>
            <a:pPr marL="514350" marR="0" lvl="0" indent="-5143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Improved digital foundations and literacy across the ICS</a:t>
            </a:r>
          </a:p>
          <a:p>
            <a:pPr marL="514350" marR="0" lvl="0" indent="-5143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Increase in use of other digital technology such as </a:t>
            </a:r>
            <a:r>
              <a:rPr kumimoji="0" lang="en-GB" sz="3200" b="0" i="0" u="none" strike="noStrike" kern="1200" cap="none" spc="0" normalizeH="0" baseline="0" noProof="0" err="1">
                <a:ln>
                  <a:noFill/>
                </a:ln>
                <a:solidFill>
                  <a:prstClr val="black"/>
                </a:solidFill>
                <a:effectLst/>
                <a:uLnTx/>
                <a:uFillTx/>
                <a:latin typeface="Calibri" panose="020F0502020204030204"/>
                <a:ea typeface="+mn-ea"/>
                <a:cs typeface="+mn-cs"/>
              </a:rPr>
              <a:t>eMARs</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and health monitoring </a:t>
            </a:r>
          </a:p>
          <a:p>
            <a:pPr marL="514350" marR="0" lvl="0" indent="-5143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Good quality outcome based care plans </a:t>
            </a:r>
          </a:p>
          <a:p>
            <a:pPr marL="514350" marR="0" lvl="0" indent="-5143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All providers meeting Data Protection and Security Standards</a:t>
            </a:r>
          </a:p>
        </p:txBody>
      </p:sp>
    </p:spTree>
    <p:extLst>
      <p:ext uri="{BB962C8B-B14F-4D97-AF65-F5344CB8AC3E}">
        <p14:creationId xmlns:p14="http://schemas.microsoft.com/office/powerpoint/2010/main" val="2313670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5D93-DF19-A1F7-D5BC-C5F029C385DF}"/>
              </a:ext>
            </a:extLst>
          </p:cNvPr>
          <p:cNvSpPr txBox="1">
            <a:spLocks/>
          </p:cNvSpPr>
          <p:nvPr/>
        </p:nvSpPr>
        <p:spPr>
          <a:xfrm>
            <a:off x="646816" y="362591"/>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Digital Social Care Records Offer</a:t>
            </a:r>
          </a:p>
        </p:txBody>
      </p:sp>
      <p:sp>
        <p:nvSpPr>
          <p:cNvPr id="3" name="Content Placeholder 2">
            <a:extLst>
              <a:ext uri="{FF2B5EF4-FFF2-40B4-BE49-F238E27FC236}">
                <a16:creationId xmlns:a16="http://schemas.microsoft.com/office/drawing/2014/main" id="{D3E804E8-AFDE-9B1A-B8C2-A22D0BC80FCB}"/>
              </a:ext>
            </a:extLst>
          </p:cNvPr>
          <p:cNvSpPr txBox="1">
            <a:spLocks/>
          </p:cNvSpPr>
          <p:nvPr/>
        </p:nvSpPr>
        <p:spPr>
          <a:xfrm>
            <a:off x="681310" y="1121191"/>
            <a:ext cx="6860151" cy="30986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 of Year One Implementation Costs*</a:t>
            </a:r>
          </a:p>
        </p:txBody>
      </p:sp>
      <p:sp>
        <p:nvSpPr>
          <p:cNvPr id="4" name="Content Placeholder 2">
            <a:extLst>
              <a:ext uri="{FF2B5EF4-FFF2-40B4-BE49-F238E27FC236}">
                <a16:creationId xmlns:a16="http://schemas.microsoft.com/office/drawing/2014/main" id="{E38788F2-943F-0762-5BF9-E459EEA19A23}"/>
              </a:ext>
            </a:extLst>
          </p:cNvPr>
          <p:cNvSpPr txBox="1">
            <a:spLocks/>
          </p:cNvSpPr>
          <p:nvPr/>
        </p:nvSpPr>
        <p:spPr>
          <a:xfrm>
            <a:off x="0" y="4726815"/>
            <a:ext cx="12192000" cy="61555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7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Requirements=  DSPT, Secure Email + Evaluation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*Up to £10,000</a:t>
            </a: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394DB2F7-5A35-83EB-C746-23624F061E79}"/>
              </a:ext>
            </a:extLst>
          </p:cNvPr>
          <p:cNvSpPr txBox="1">
            <a:spLocks/>
          </p:cNvSpPr>
          <p:nvPr/>
        </p:nvSpPr>
        <p:spPr>
          <a:xfrm>
            <a:off x="751562" y="3972052"/>
            <a:ext cx="2818356" cy="3077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Licences</a:t>
            </a:r>
            <a:endParaRPr kumimoji="0" lang="en-GB" sz="1600" b="0"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D39E9F12-AA2F-E9E0-47BB-5984FED35E28}"/>
              </a:ext>
            </a:extLst>
          </p:cNvPr>
          <p:cNvSpPr txBox="1">
            <a:spLocks/>
          </p:cNvSpPr>
          <p:nvPr/>
        </p:nvSpPr>
        <p:spPr>
          <a:xfrm>
            <a:off x="4723105" y="3972052"/>
            <a:ext cx="2818356" cy="3077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Hardware</a:t>
            </a:r>
            <a:endParaRPr kumimoji="0" lang="en-GB" sz="1600" b="0"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6F0C87C7-072B-45DE-A102-DA04827B232F}"/>
              </a:ext>
            </a:extLst>
          </p:cNvPr>
          <p:cNvSpPr txBox="1">
            <a:spLocks/>
          </p:cNvSpPr>
          <p:nvPr/>
        </p:nvSpPr>
        <p:spPr>
          <a:xfrm>
            <a:off x="8485480" y="3972052"/>
            <a:ext cx="2818356" cy="3077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Staff Time</a:t>
            </a:r>
            <a:endParaRPr kumimoji="0" lang="en-GB" sz="1600" b="0"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1" i="0" u="none" strike="noStrike" kern="1200" cap="none" spc="0" normalizeH="0" baseline="0" noProof="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4961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79C870A-CAB1-4EFE-A555-92F098E50534}"/>
              </a:ext>
            </a:extLst>
          </p:cNvPr>
          <p:cNvSpPr txBox="1">
            <a:spLocks/>
          </p:cNvSpPr>
          <p:nvPr/>
        </p:nvSpPr>
        <p:spPr>
          <a:xfrm>
            <a:off x="627689" y="880549"/>
            <a:ext cx="4822540" cy="1846659"/>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Make the most of your 2023 HCPA Member Benefits</a:t>
            </a:r>
            <a:endParaRPr kumimoji="0" lang="en-US" sz="4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E5B5072F-D3CE-07E7-2C07-2788A3518E32}"/>
              </a:ext>
            </a:extLst>
          </p:cNvPr>
          <p:cNvSpPr txBox="1"/>
          <p:nvPr/>
        </p:nvSpPr>
        <p:spPr>
          <a:xfrm>
            <a:off x="6394881" y="338984"/>
            <a:ext cx="5363808" cy="33855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With Exclusive access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Manager mentoring and coaching including support in a crisis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24/7 access to the government recognised Provider Hub support 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Free access to our nationally recognised recruitment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Toolkits and checklists to help quality assure your business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Bespoke fully funded Care Sector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Invitation to member networking events</a:t>
            </a:r>
          </a:p>
        </p:txBody>
      </p:sp>
    </p:spTree>
    <p:extLst>
      <p:ext uri="{BB962C8B-B14F-4D97-AF65-F5344CB8AC3E}">
        <p14:creationId xmlns:p14="http://schemas.microsoft.com/office/powerpoint/2010/main" val="2162068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Logo, icon&#10;&#10;Description automatically generated">
            <a:extLst>
              <a:ext uri="{FF2B5EF4-FFF2-40B4-BE49-F238E27FC236}">
                <a16:creationId xmlns:a16="http://schemas.microsoft.com/office/drawing/2014/main" id="{B47C4A98-F40B-4013-757D-00632117F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1585" y="307197"/>
            <a:ext cx="998340" cy="1226708"/>
          </a:xfrm>
          <a:prstGeom prst="rect">
            <a:avLst/>
          </a:prstGeom>
        </p:spPr>
      </p:pic>
      <p:sp>
        <p:nvSpPr>
          <p:cNvPr id="4" name="TextBox 3">
            <a:extLst>
              <a:ext uri="{FF2B5EF4-FFF2-40B4-BE49-F238E27FC236}">
                <a16:creationId xmlns:a16="http://schemas.microsoft.com/office/drawing/2014/main" id="{87204EE4-5409-1EEA-2C0E-1D2509AF1310}"/>
              </a:ext>
            </a:extLst>
          </p:cNvPr>
          <p:cNvSpPr txBox="1"/>
          <p:nvPr/>
        </p:nvSpPr>
        <p:spPr>
          <a:xfrm>
            <a:off x="352075" y="307197"/>
            <a:ext cx="10489510" cy="6125075"/>
          </a:xfrm>
          <a:prstGeom prst="rect">
            <a:avLst/>
          </a:prstGeom>
          <a:noFill/>
        </p:spPr>
        <p:txBody>
          <a:bodyPr wrap="square">
            <a:spAutoFit/>
          </a:bodyPr>
          <a:lstStyle/>
          <a:p>
            <a:pPr marL="0" marR="0" lvl="0" indent="0" algn="l" defTabSz="914400" rtl="0" eaLnBrk="1" fontAlgn="auto" latinLnBrk="0" hangingPunct="1">
              <a:lnSpc>
                <a:spcPct val="115000"/>
              </a:lnSpc>
              <a:spcBef>
                <a:spcPts val="1800"/>
              </a:spcBef>
              <a:spcAft>
                <a:spcPts val="600"/>
              </a:spcAft>
              <a:buClrTx/>
              <a:buSzTx/>
              <a:buFontTx/>
              <a:buNone/>
              <a:tabLst/>
              <a:defRPr/>
            </a:pPr>
            <a:r>
              <a:rPr kumimoji="0" lang="en-GB" sz="3200" b="1" i="0" u="none" strike="noStrike" kern="1200" cap="none" spc="0" normalizeH="0" baseline="0" noProof="0">
                <a:ln>
                  <a:noFill/>
                </a:ln>
                <a:solidFill>
                  <a:srgbClr val="61256F"/>
                </a:solidFill>
                <a:effectLst/>
                <a:uLnTx/>
                <a:uFillTx/>
                <a:latin typeface="Arial" panose="020B0604020202020204" pitchFamily="34" charset="0"/>
                <a:ea typeface="Arial" panose="020B0604020202020204" pitchFamily="34" charset="0"/>
                <a:cs typeface="+mn-cs"/>
              </a:rPr>
              <a:t>What does this initiative offer?</a:t>
            </a:r>
            <a:endParaRPr kumimoji="0" lang="en-GB" sz="3200" b="1" i="0" u="none" strike="noStrike" kern="1200" cap="none" spc="0" normalizeH="0" baseline="0" noProof="0">
              <a:ln>
                <a:noFill/>
              </a:ln>
              <a:solidFill>
                <a:srgbClr val="61256F"/>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We will provide successful adult social care providers with </a:t>
            </a: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up to £10,000 or 50% funding (whichever is the lower figure) per site for year one implementation costs of a Digital Social Care Record system. This will include financial support for the purchase of software, associated hardware and training/staff costs.  </a:t>
            </a:r>
            <a:r>
              <a:rPr kumimoji="0" lang="en-GB" sz="2400" b="1" i="1" u="none" strike="noStrike" kern="1200" cap="none" spc="0" normalizeH="0" baseline="0" noProof="0">
                <a:ln>
                  <a:noFill/>
                </a:ln>
                <a:solidFill>
                  <a:srgbClr val="61256F"/>
                </a:solidFill>
                <a:effectLst/>
                <a:uLnTx/>
                <a:uFillTx/>
                <a:latin typeface="Arial" panose="020B0604020202020204" pitchFamily="34" charset="0"/>
                <a:ea typeface="Times New Roman" panose="02020603050405020304" pitchFamily="18" charset="0"/>
                <a:cs typeface="+mn-cs"/>
              </a:rPr>
              <a:t>Examples on next slide </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61256F"/>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3200" b="1" i="0" u="none" strike="noStrike" kern="1200" cap="none" spc="0" normalizeH="0" baseline="0" noProof="0">
                <a:ln>
                  <a:noFill/>
                </a:ln>
                <a:solidFill>
                  <a:srgbClr val="61256F"/>
                </a:solidFill>
                <a:effectLst/>
                <a:uLnTx/>
                <a:uFillTx/>
                <a:latin typeface="Arial" panose="020B0604020202020204" pitchFamily="34" charset="0"/>
                <a:ea typeface="Arial" panose="020B0604020202020204" pitchFamily="34" charset="0"/>
                <a:cs typeface="+mn-cs"/>
              </a:rPr>
              <a:t>Is there a limit to how much funding is available?</a:t>
            </a:r>
            <a:endParaRPr kumimoji="0" lang="en-GB"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The ICS has a finite amount of funding available for this scheme. Should successful applications exceed the level of funding available, grant funding will be awarded on a first come, </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first served basis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based on funding available and based on the submission date of a successfully completed application.</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61256F"/>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a:t>
            </a:r>
            <a:endPar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34480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Logo, icon&#10;&#10;Description automatically generated">
            <a:extLst>
              <a:ext uri="{FF2B5EF4-FFF2-40B4-BE49-F238E27FC236}">
                <a16:creationId xmlns:a16="http://schemas.microsoft.com/office/drawing/2014/main" id="{B47C4A98-F40B-4013-757D-00632117F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1585" y="307197"/>
            <a:ext cx="998340" cy="1226708"/>
          </a:xfrm>
          <a:prstGeom prst="rect">
            <a:avLst/>
          </a:prstGeom>
        </p:spPr>
      </p:pic>
      <p:sp>
        <p:nvSpPr>
          <p:cNvPr id="4" name="TextBox 3">
            <a:extLst>
              <a:ext uri="{FF2B5EF4-FFF2-40B4-BE49-F238E27FC236}">
                <a16:creationId xmlns:a16="http://schemas.microsoft.com/office/drawing/2014/main" id="{87204EE4-5409-1EEA-2C0E-1D2509AF1310}"/>
              </a:ext>
            </a:extLst>
          </p:cNvPr>
          <p:cNvSpPr txBox="1"/>
          <p:nvPr/>
        </p:nvSpPr>
        <p:spPr>
          <a:xfrm>
            <a:off x="352075" y="0"/>
            <a:ext cx="10489510" cy="226094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1" i="0" u="none" strike="noStrike" kern="1200" cap="none" spc="0" normalizeH="0" baseline="0" noProof="0">
                <a:ln>
                  <a:noFill/>
                </a:ln>
                <a:solidFill>
                  <a:srgbClr val="61256F"/>
                </a:solidFill>
                <a:effectLst/>
                <a:uLnTx/>
                <a:uFillTx/>
                <a:latin typeface="Arial" panose="020B0604020202020204" pitchFamily="34" charset="0"/>
                <a:ea typeface="Times New Roman" panose="02020603050405020304" pitchFamily="18" charset="0"/>
                <a:cs typeface="+mn-cs"/>
              </a:rPr>
              <a:t>Example- </a:t>
            </a:r>
            <a:r>
              <a:rPr kumimoji="0" lang="en-GB" sz="2400" b="1" i="1" u="none" strike="noStrike" kern="1200" cap="none" spc="0" normalizeH="0" baseline="0" noProof="0">
                <a:ln>
                  <a:noFill/>
                </a:ln>
                <a:solidFill>
                  <a:srgbClr val="61256F"/>
                </a:solidFill>
                <a:effectLst/>
                <a:uLnTx/>
                <a:uFillTx/>
                <a:latin typeface="Arial" panose="020B0604020202020204" pitchFamily="34" charset="0"/>
                <a:ea typeface="Times New Roman" panose="02020603050405020304" pitchFamily="18" charset="0"/>
                <a:cs typeface="+mn-cs"/>
              </a:rPr>
              <a:t>Not based on real service</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61256F"/>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a:t>
            </a:r>
            <a:endParaRPr kumimoji="0" lang="en-GB" sz="1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4">
            <a:extLst>
              <a:ext uri="{FF2B5EF4-FFF2-40B4-BE49-F238E27FC236}">
                <a16:creationId xmlns:a16="http://schemas.microsoft.com/office/drawing/2014/main" id="{392EDCE2-3F35-16B8-2143-61097DB02D39}"/>
              </a:ext>
            </a:extLst>
          </p:cNvPr>
          <p:cNvGraphicFramePr>
            <a:graphicFrameLocks noGrp="1"/>
          </p:cNvGraphicFramePr>
          <p:nvPr/>
        </p:nvGraphicFramePr>
        <p:xfrm>
          <a:off x="469013" y="1054895"/>
          <a:ext cx="8547396" cy="148336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536427498"/>
                    </a:ext>
                  </a:extLst>
                </a:gridCol>
                <a:gridCol w="1354667">
                  <a:extLst>
                    <a:ext uri="{9D8B030D-6E8A-4147-A177-3AD203B41FA5}">
                      <a16:colId xmlns:a16="http://schemas.microsoft.com/office/drawing/2014/main" val="1647209484"/>
                    </a:ext>
                  </a:extLst>
                </a:gridCol>
                <a:gridCol w="1354667">
                  <a:extLst>
                    <a:ext uri="{9D8B030D-6E8A-4147-A177-3AD203B41FA5}">
                      <a16:colId xmlns:a16="http://schemas.microsoft.com/office/drawing/2014/main" val="1600910831"/>
                    </a:ext>
                  </a:extLst>
                </a:gridCol>
                <a:gridCol w="1354667">
                  <a:extLst>
                    <a:ext uri="{9D8B030D-6E8A-4147-A177-3AD203B41FA5}">
                      <a16:colId xmlns:a16="http://schemas.microsoft.com/office/drawing/2014/main" val="3595590985"/>
                    </a:ext>
                  </a:extLst>
                </a:gridCol>
                <a:gridCol w="1236132">
                  <a:extLst>
                    <a:ext uri="{9D8B030D-6E8A-4147-A177-3AD203B41FA5}">
                      <a16:colId xmlns:a16="http://schemas.microsoft.com/office/drawing/2014/main" val="3783970775"/>
                    </a:ext>
                  </a:extLst>
                </a:gridCol>
                <a:gridCol w="1892596">
                  <a:extLst>
                    <a:ext uri="{9D8B030D-6E8A-4147-A177-3AD203B41FA5}">
                      <a16:colId xmlns:a16="http://schemas.microsoft.com/office/drawing/2014/main" val="2051469138"/>
                    </a:ext>
                  </a:extLst>
                </a:gridCol>
              </a:tblGrid>
              <a:tr h="370840">
                <a:tc>
                  <a:txBody>
                    <a:bodyPr/>
                    <a:lstStyle/>
                    <a:p>
                      <a:r>
                        <a:rPr lang="en-GB"/>
                        <a:t>No. Clients</a:t>
                      </a:r>
                    </a:p>
                  </a:txBody>
                  <a:tcPr/>
                </a:tc>
                <a:tc>
                  <a:txBody>
                    <a:bodyPr/>
                    <a:lstStyle/>
                    <a:p>
                      <a:r>
                        <a:rPr lang="en-GB"/>
                        <a:t>Licence</a:t>
                      </a:r>
                    </a:p>
                  </a:txBody>
                  <a:tcPr/>
                </a:tc>
                <a:tc>
                  <a:txBody>
                    <a:bodyPr/>
                    <a:lstStyle/>
                    <a:p>
                      <a:r>
                        <a:rPr lang="en-GB"/>
                        <a:t>Devices</a:t>
                      </a:r>
                    </a:p>
                  </a:txBody>
                  <a:tcPr/>
                </a:tc>
                <a:tc>
                  <a:txBody>
                    <a:bodyPr/>
                    <a:lstStyle/>
                    <a:p>
                      <a:r>
                        <a:rPr lang="en-GB"/>
                        <a:t>Staff Hours</a:t>
                      </a:r>
                    </a:p>
                  </a:txBody>
                  <a:tcPr/>
                </a:tc>
                <a:tc>
                  <a:txBody>
                    <a:bodyPr/>
                    <a:lstStyle/>
                    <a:p>
                      <a:r>
                        <a:rPr lang="en-GB"/>
                        <a:t>Total Cost</a:t>
                      </a:r>
                    </a:p>
                  </a:txBody>
                  <a:tcPr/>
                </a:tc>
                <a:tc>
                  <a:txBody>
                    <a:bodyPr/>
                    <a:lstStyle/>
                    <a:p>
                      <a:r>
                        <a:rPr lang="en-GB"/>
                        <a:t>Awarded Funding</a:t>
                      </a:r>
                    </a:p>
                  </a:txBody>
                  <a:tcPr/>
                </a:tc>
                <a:extLst>
                  <a:ext uri="{0D108BD9-81ED-4DB2-BD59-A6C34878D82A}">
                    <a16:rowId xmlns:a16="http://schemas.microsoft.com/office/drawing/2014/main" val="463452400"/>
                  </a:ext>
                </a:extLst>
              </a:tr>
              <a:tr h="370840">
                <a:tc>
                  <a:txBody>
                    <a:bodyPr/>
                    <a:lstStyle/>
                    <a:p>
                      <a:r>
                        <a:rPr lang="en-GB"/>
                        <a:t>10</a:t>
                      </a:r>
                    </a:p>
                  </a:txBody>
                  <a:tcPr/>
                </a:tc>
                <a:tc>
                  <a:txBody>
                    <a:bodyPr/>
                    <a:lstStyle/>
                    <a:p>
                      <a:r>
                        <a:rPr lang="en-GB"/>
                        <a:t>£175</a:t>
                      </a:r>
                    </a:p>
                  </a:txBody>
                  <a:tcPr/>
                </a:tc>
                <a:tc>
                  <a:txBody>
                    <a:bodyPr/>
                    <a:lstStyle/>
                    <a:p>
                      <a:r>
                        <a:rPr lang="en-GB"/>
                        <a:t>6</a:t>
                      </a:r>
                    </a:p>
                  </a:txBody>
                  <a:tcPr/>
                </a:tc>
                <a:tc>
                  <a:txBody>
                    <a:bodyPr/>
                    <a:lstStyle/>
                    <a:p>
                      <a:r>
                        <a:rPr lang="en-GB"/>
                        <a:t>100</a:t>
                      </a:r>
                    </a:p>
                  </a:txBody>
                  <a:tcPr/>
                </a:tc>
                <a:tc>
                  <a:txBody>
                    <a:bodyPr/>
                    <a:lstStyle/>
                    <a:p>
                      <a:r>
                        <a:rPr lang="en-GB"/>
                        <a:t>£5210</a:t>
                      </a:r>
                    </a:p>
                  </a:txBody>
                  <a:tcPr/>
                </a:tc>
                <a:tc>
                  <a:txBody>
                    <a:bodyPr/>
                    <a:lstStyle/>
                    <a:p>
                      <a:r>
                        <a:rPr lang="en-GB"/>
                        <a:t>£2605</a:t>
                      </a:r>
                    </a:p>
                  </a:txBody>
                  <a:tcPr/>
                </a:tc>
                <a:extLst>
                  <a:ext uri="{0D108BD9-81ED-4DB2-BD59-A6C34878D82A}">
                    <a16:rowId xmlns:a16="http://schemas.microsoft.com/office/drawing/2014/main" val="2465037150"/>
                  </a:ext>
                </a:extLst>
              </a:tr>
              <a:tr h="370840">
                <a:tc>
                  <a:txBody>
                    <a:bodyPr/>
                    <a:lstStyle/>
                    <a:p>
                      <a:r>
                        <a:rPr lang="en-GB"/>
                        <a:t>30</a:t>
                      </a:r>
                    </a:p>
                  </a:txBody>
                  <a:tcPr/>
                </a:tc>
                <a:tc>
                  <a:txBody>
                    <a:bodyPr/>
                    <a:lstStyle/>
                    <a:p>
                      <a:r>
                        <a:rPr lang="en-GB"/>
                        <a:t>£120</a:t>
                      </a:r>
                    </a:p>
                  </a:txBody>
                  <a:tcPr/>
                </a:tc>
                <a:tc>
                  <a:txBody>
                    <a:bodyPr/>
                    <a:lstStyle/>
                    <a:p>
                      <a:r>
                        <a:rPr lang="en-GB"/>
                        <a:t>10</a:t>
                      </a:r>
                    </a:p>
                  </a:txBody>
                  <a:tcPr/>
                </a:tc>
                <a:tc>
                  <a:txBody>
                    <a:bodyPr/>
                    <a:lstStyle/>
                    <a:p>
                      <a:r>
                        <a:rPr lang="en-GB"/>
                        <a:t>300</a:t>
                      </a:r>
                    </a:p>
                  </a:txBody>
                  <a:tcPr/>
                </a:tc>
                <a:tc>
                  <a:txBody>
                    <a:bodyPr/>
                    <a:lstStyle/>
                    <a:p>
                      <a:r>
                        <a:rPr lang="en-GB"/>
                        <a:t>£10,520</a:t>
                      </a:r>
                    </a:p>
                  </a:txBody>
                  <a:tcPr/>
                </a:tc>
                <a:tc>
                  <a:txBody>
                    <a:bodyPr/>
                    <a:lstStyle/>
                    <a:p>
                      <a:r>
                        <a:rPr lang="en-GB"/>
                        <a:t>£5260</a:t>
                      </a:r>
                    </a:p>
                  </a:txBody>
                  <a:tcPr/>
                </a:tc>
                <a:extLst>
                  <a:ext uri="{0D108BD9-81ED-4DB2-BD59-A6C34878D82A}">
                    <a16:rowId xmlns:a16="http://schemas.microsoft.com/office/drawing/2014/main" val="3930745892"/>
                  </a:ext>
                </a:extLst>
              </a:tr>
              <a:tr h="370840">
                <a:tc>
                  <a:txBody>
                    <a:bodyPr/>
                    <a:lstStyle/>
                    <a:p>
                      <a:r>
                        <a:rPr lang="en-GB"/>
                        <a:t>80</a:t>
                      </a:r>
                    </a:p>
                  </a:txBody>
                  <a:tcPr/>
                </a:tc>
                <a:tc>
                  <a:txBody>
                    <a:bodyPr/>
                    <a:lstStyle/>
                    <a:p>
                      <a:r>
                        <a:rPr lang="en-GB"/>
                        <a:t>£80</a:t>
                      </a:r>
                    </a:p>
                  </a:txBody>
                  <a:tcPr/>
                </a:tc>
                <a:tc>
                  <a:txBody>
                    <a:bodyPr/>
                    <a:lstStyle/>
                    <a:p>
                      <a:r>
                        <a:rPr lang="en-GB"/>
                        <a:t>25</a:t>
                      </a:r>
                    </a:p>
                  </a:txBody>
                  <a:tcPr/>
                </a:tc>
                <a:tc>
                  <a:txBody>
                    <a:bodyPr/>
                    <a:lstStyle/>
                    <a:p>
                      <a:r>
                        <a:rPr lang="en-GB"/>
                        <a:t>800</a:t>
                      </a:r>
                    </a:p>
                  </a:txBody>
                  <a:tcPr/>
                </a:tc>
                <a:tc>
                  <a:txBody>
                    <a:bodyPr/>
                    <a:lstStyle/>
                    <a:p>
                      <a:r>
                        <a:rPr lang="en-GB"/>
                        <a:t>£30,400</a:t>
                      </a:r>
                    </a:p>
                  </a:txBody>
                  <a:tcPr/>
                </a:tc>
                <a:tc>
                  <a:txBody>
                    <a:bodyPr/>
                    <a:lstStyle/>
                    <a:p>
                      <a:r>
                        <a:rPr lang="en-GB"/>
                        <a:t>£10,000</a:t>
                      </a:r>
                    </a:p>
                  </a:txBody>
                  <a:tcPr/>
                </a:tc>
                <a:extLst>
                  <a:ext uri="{0D108BD9-81ED-4DB2-BD59-A6C34878D82A}">
                    <a16:rowId xmlns:a16="http://schemas.microsoft.com/office/drawing/2014/main" val="270208878"/>
                  </a:ext>
                </a:extLst>
              </a:tr>
            </a:tbl>
          </a:graphicData>
        </a:graphic>
      </p:graphicFrame>
      <p:sp>
        <p:nvSpPr>
          <p:cNvPr id="2" name="TextBox 1">
            <a:extLst>
              <a:ext uri="{FF2B5EF4-FFF2-40B4-BE49-F238E27FC236}">
                <a16:creationId xmlns:a16="http://schemas.microsoft.com/office/drawing/2014/main" id="{69CF557B-A636-1A02-99BF-E816D06B7013}"/>
              </a:ext>
            </a:extLst>
          </p:cNvPr>
          <p:cNvSpPr txBox="1"/>
          <p:nvPr/>
        </p:nvSpPr>
        <p:spPr>
          <a:xfrm>
            <a:off x="352075" y="2721934"/>
            <a:ext cx="11211444"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61256F"/>
                </a:solidFill>
                <a:effectLst/>
                <a:uLnTx/>
                <a:uFillTx/>
                <a:latin typeface="Calibri" panose="020F0502020204030204"/>
                <a:ea typeface="+mn-ea"/>
                <a:cs typeface="+mn-cs"/>
              </a:rPr>
              <a:t>Please note costs are all examples and will vary based on your service and negotiations: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61256F"/>
                </a:solidFill>
                <a:effectLst/>
                <a:uLnTx/>
                <a:uFillTx/>
                <a:latin typeface="Calibri" panose="020F0502020204030204"/>
                <a:ea typeface="+mn-ea"/>
                <a:cs typeface="+mn-cs"/>
              </a:rPr>
              <a:t>License cost will vary depending on the number of service users and sites and based on discussions with suppliers.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61256F"/>
                </a:solidFill>
                <a:effectLst/>
                <a:uLnTx/>
                <a:uFillTx/>
                <a:latin typeface="Calibri" panose="020F0502020204030204"/>
                <a:ea typeface="+mn-ea"/>
                <a:cs typeface="+mn-cs"/>
              </a:rPr>
              <a:t>Hardware (device) costs above based on £160 per device including Sim Card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61256F"/>
                </a:solidFill>
                <a:effectLst/>
                <a:uLnTx/>
                <a:uFillTx/>
                <a:latin typeface="Calibri" panose="020F0502020204030204"/>
                <a:ea typeface="+mn-ea"/>
                <a:cs typeface="+mn-cs"/>
              </a:rPr>
              <a:t>Staff Hours based on £25 per hour and average of 10 hours needed per SU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61256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61256F"/>
                </a:solidFill>
                <a:effectLst/>
                <a:uLnTx/>
                <a:uFillTx/>
                <a:latin typeface="Calibri" panose="020F0502020204030204"/>
                <a:ea typeface="+mn-ea"/>
                <a:cs typeface="+mn-cs"/>
              </a:rPr>
              <a:t>If costs are felt to be too low or high HCPA will discuss this following the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1256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440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8568-DB52-A937-B215-2F21E1F42076}"/>
              </a:ext>
            </a:extLst>
          </p:cNvPr>
          <p:cNvSpPr txBox="1">
            <a:spLocks/>
          </p:cNvSpPr>
          <p:nvPr/>
        </p:nvSpPr>
        <p:spPr>
          <a:xfrm>
            <a:off x="589401" y="304998"/>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Requirements </a:t>
            </a:r>
          </a:p>
        </p:txBody>
      </p:sp>
      <p:pic>
        <p:nvPicPr>
          <p:cNvPr id="10" name="Picture 9" descr="Logo, icon&#10;&#10;Description automatically generated">
            <a:extLst>
              <a:ext uri="{FF2B5EF4-FFF2-40B4-BE49-F238E27FC236}">
                <a16:creationId xmlns:a16="http://schemas.microsoft.com/office/drawing/2014/main" id="{B47C4A98-F40B-4013-757D-00632117F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1384" y="4436137"/>
            <a:ext cx="998340" cy="1226708"/>
          </a:xfrm>
          <a:prstGeom prst="rect">
            <a:avLst/>
          </a:prstGeom>
        </p:spPr>
      </p:pic>
      <p:sp>
        <p:nvSpPr>
          <p:cNvPr id="4" name="TextBox 3">
            <a:extLst>
              <a:ext uri="{FF2B5EF4-FFF2-40B4-BE49-F238E27FC236}">
                <a16:creationId xmlns:a16="http://schemas.microsoft.com/office/drawing/2014/main" id="{87204EE4-5409-1EEA-2C0E-1D2509AF1310}"/>
              </a:ext>
            </a:extLst>
          </p:cNvPr>
          <p:cNvSpPr txBox="1"/>
          <p:nvPr/>
        </p:nvSpPr>
        <p:spPr>
          <a:xfrm>
            <a:off x="440545" y="1077599"/>
            <a:ext cx="10751354" cy="417537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Any </a:t>
            </a:r>
            <a:r>
              <a:rPr kumimoji="0" lang="en-GB" sz="1800" b="0"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Helvetica Neue"/>
                <a:cs typeface="+mn-cs"/>
              </a:rPr>
              <a:t>adult social care CQC provider</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 registered within Hertfordshire can apply. Businesses can apply for the initiative providing you meet the criteria set out below:</a:t>
            </a:r>
            <a:endPar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mn-cs"/>
              </a:rPr>
              <a:t> </a:t>
            </a:r>
            <a:endPar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A commitment to implementing a digital social care record and embedding it as part of your service.</a:t>
            </a:r>
            <a:endParaRPr kumimoji="0" lang="en-GB"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Have an active an </a:t>
            </a:r>
            <a:r>
              <a:rPr kumimoji="0" lang="en-GB" sz="1800" b="0" i="0" u="none" strike="noStrike" kern="1200" cap="none" spc="0" normalizeH="0" baseline="0" noProof="0" err="1">
                <a:ln>
                  <a:noFill/>
                </a:ln>
                <a:solidFill>
                  <a:srgbClr val="000000"/>
                </a:solidFill>
                <a:effectLst/>
                <a:uLnTx/>
                <a:uFillTx/>
                <a:latin typeface="Arial" panose="020B0604020202020204" pitchFamily="34" charset="0"/>
                <a:ea typeface="Cambria" panose="02040503050406030204" pitchFamily="18" charset="0"/>
                <a:cs typeface="+mn-cs"/>
              </a:rPr>
              <a:t>NHSmail</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 @nhs.net or @gov.uk account or an accredited email conforming to DCB 1596 before final payment (20%)</a:t>
            </a:r>
            <a:endParaRPr kumimoji="0" lang="en-GB"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Department of Health and Social Care Data Security and Protection Toolkit (DSPT) ‘standards met’ or ‘approaching standards’ published for your organisation. ‘Standards met’ to be achieved before final payment (20%)</a:t>
            </a:r>
            <a:endParaRPr kumimoji="0" lang="en-GB"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Wi-Fi connectivity in across the whole site, if the funding is for a fixed location such as a care home.</a:t>
            </a:r>
            <a:endParaRPr kumimoji="0" lang="en-GB"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Have not applied for grant funding for DSCR via another route.</a:t>
            </a: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Complete benefits evaluation and case studies before final payment (20%)</a:t>
            </a: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Cambria" panose="02040503050406030204" pitchFamily="18" charset="0"/>
                <a:cs typeface="+mn-cs"/>
              </a:rPr>
              <a:t>Evidence of costing agreement with assured supplier and purchasing of devices if separate</a:t>
            </a:r>
            <a:endParaRPr kumimoji="0" lang="en-GB"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64778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Birdie raises $30M Series B to transform elderly care at home">
            <a:extLst>
              <a:ext uri="{FF2B5EF4-FFF2-40B4-BE49-F238E27FC236}">
                <a16:creationId xmlns:a16="http://schemas.microsoft.com/office/drawing/2014/main" id="{C63B6B9F-28BE-F3E8-67FA-A265AFA440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601" y="2623758"/>
            <a:ext cx="2037304" cy="1070341"/>
          </a:xfrm>
          <a:prstGeom prst="rect">
            <a:avLst/>
          </a:prstGeom>
          <a:noFill/>
          <a:ln>
            <a:noFill/>
          </a:ln>
        </p:spPr>
      </p:pic>
      <p:pic>
        <p:nvPicPr>
          <p:cNvPr id="3" name="Picture 2" descr="Carebeans secures significant funding and acquires the software business of  Standex Systems in the UK - Health Plus Care 2023">
            <a:extLst>
              <a:ext uri="{FF2B5EF4-FFF2-40B4-BE49-F238E27FC236}">
                <a16:creationId xmlns:a16="http://schemas.microsoft.com/office/drawing/2014/main" id="{94304CCF-43F6-B288-6400-148B19E577D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033" y="3701111"/>
            <a:ext cx="1604099" cy="601582"/>
          </a:xfrm>
          <a:prstGeom prst="rect">
            <a:avLst/>
          </a:prstGeom>
          <a:noFill/>
          <a:ln>
            <a:noFill/>
          </a:ln>
        </p:spPr>
      </p:pic>
      <p:pic>
        <p:nvPicPr>
          <p:cNvPr id="4" name="Picture 3" descr="Logo&#10;&#10;Description automatically generated">
            <a:extLst>
              <a:ext uri="{FF2B5EF4-FFF2-40B4-BE49-F238E27FC236}">
                <a16:creationId xmlns:a16="http://schemas.microsoft.com/office/drawing/2014/main" id="{860AF4AC-F8C2-CC1F-7C00-48638012E8D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0911" y="3888915"/>
            <a:ext cx="1297027" cy="394969"/>
          </a:xfrm>
          <a:prstGeom prst="rect">
            <a:avLst/>
          </a:prstGeom>
          <a:noFill/>
          <a:ln>
            <a:noFill/>
          </a:ln>
        </p:spPr>
      </p:pic>
      <p:pic>
        <p:nvPicPr>
          <p:cNvPr id="5" name="Picture 4" descr="Care Solutions Pricing - CareVision">
            <a:extLst>
              <a:ext uri="{FF2B5EF4-FFF2-40B4-BE49-F238E27FC236}">
                <a16:creationId xmlns:a16="http://schemas.microsoft.com/office/drawing/2014/main" id="{5BEFAF24-D6E1-1E10-0564-7C5E5B172C66}"/>
              </a:ext>
            </a:extLst>
          </p:cNvPr>
          <p:cNvPicPr>
            <a:picLocks noChangeAspect="1"/>
          </p:cNvPicPr>
          <p:nvPr/>
        </p:nvPicPr>
        <p:blipFill rotWithShape="1">
          <a:blip r:embed="rId7">
            <a:extLst>
              <a:ext uri="{28A0092B-C50C-407E-A947-70E740481C1C}">
                <a14:useLocalDpi xmlns:a14="http://schemas.microsoft.com/office/drawing/2010/main" val="0"/>
              </a:ext>
            </a:extLst>
          </a:blip>
          <a:srcRect l="24828" t="38045" r="18447" b="10999"/>
          <a:stretch/>
        </p:blipFill>
        <p:spPr bwMode="auto">
          <a:xfrm>
            <a:off x="2112987" y="2752045"/>
            <a:ext cx="2222359" cy="902832"/>
          </a:xfrm>
          <a:prstGeom prst="rect">
            <a:avLst/>
          </a:prstGeom>
          <a:noFill/>
          <a:ln>
            <a:noFill/>
          </a:ln>
        </p:spPr>
      </p:pic>
      <p:pic>
        <p:nvPicPr>
          <p:cNvPr id="6" name="Picture 5" descr="Icon&#10;&#10;Description automatically generated">
            <a:extLst>
              <a:ext uri="{FF2B5EF4-FFF2-40B4-BE49-F238E27FC236}">
                <a16:creationId xmlns:a16="http://schemas.microsoft.com/office/drawing/2014/main" id="{1BC9C879-15AE-4333-77C0-A89690D8048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4794" y="3804120"/>
            <a:ext cx="969218" cy="485730"/>
          </a:xfrm>
          <a:prstGeom prst="rect">
            <a:avLst/>
          </a:prstGeom>
          <a:noFill/>
          <a:ln>
            <a:noFill/>
          </a:ln>
        </p:spPr>
      </p:pic>
      <p:pic>
        <p:nvPicPr>
          <p:cNvPr id="9" name="Picture 8" descr="Leading Care Management Software UK &amp; Ireland | Aspirico">
            <a:extLst>
              <a:ext uri="{FF2B5EF4-FFF2-40B4-BE49-F238E27FC236}">
                <a16:creationId xmlns:a16="http://schemas.microsoft.com/office/drawing/2014/main" id="{D16A227B-2EEE-04F5-6FD2-38D164DF544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55867" y="3590544"/>
            <a:ext cx="1147855" cy="704422"/>
          </a:xfrm>
          <a:prstGeom prst="rect">
            <a:avLst/>
          </a:prstGeom>
          <a:noFill/>
          <a:ln>
            <a:noFill/>
          </a:ln>
        </p:spPr>
      </p:pic>
      <p:pic>
        <p:nvPicPr>
          <p:cNvPr id="10" name="Picture 9" descr="The platform for outstanding care management | Log my Care">
            <a:extLst>
              <a:ext uri="{FF2B5EF4-FFF2-40B4-BE49-F238E27FC236}">
                <a16:creationId xmlns:a16="http://schemas.microsoft.com/office/drawing/2014/main" id="{ACB1D977-D58B-C0E0-EFAE-D82FFF6CF27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3742" y="2997410"/>
            <a:ext cx="2331690" cy="415912"/>
          </a:xfrm>
          <a:prstGeom prst="rect">
            <a:avLst/>
          </a:prstGeom>
          <a:noFill/>
          <a:ln>
            <a:noFill/>
          </a:ln>
        </p:spPr>
      </p:pic>
      <p:pic>
        <p:nvPicPr>
          <p:cNvPr id="13" name="Picture 12" descr="Care Home Software | KareInn | Digital Care Planning and So Much More">
            <a:extLst>
              <a:ext uri="{FF2B5EF4-FFF2-40B4-BE49-F238E27FC236}">
                <a16:creationId xmlns:a16="http://schemas.microsoft.com/office/drawing/2014/main" id="{154E8019-35E5-B29B-285E-1AC3C7027FF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66080" y="3580944"/>
            <a:ext cx="2327427" cy="837781"/>
          </a:xfrm>
          <a:prstGeom prst="rect">
            <a:avLst/>
          </a:prstGeom>
          <a:noFill/>
          <a:ln>
            <a:noFill/>
          </a:ln>
        </p:spPr>
      </p:pic>
      <p:pic>
        <p:nvPicPr>
          <p:cNvPr id="14" name="Picture 13" descr="Logo, company name&#10;&#10;Description automatically generated">
            <a:extLst>
              <a:ext uri="{FF2B5EF4-FFF2-40B4-BE49-F238E27FC236}">
                <a16:creationId xmlns:a16="http://schemas.microsoft.com/office/drawing/2014/main" id="{61C768C9-89B4-0223-6061-667E191934A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83784" y="2729436"/>
            <a:ext cx="1912766" cy="858234"/>
          </a:xfrm>
          <a:prstGeom prst="rect">
            <a:avLst/>
          </a:prstGeom>
          <a:noFill/>
          <a:ln>
            <a:noFill/>
          </a:ln>
        </p:spPr>
      </p:pic>
      <p:pic>
        <p:nvPicPr>
          <p:cNvPr id="15" name="Picture 14" descr="Care Management Software | Domiciliary &amp; Residential Care">
            <a:extLst>
              <a:ext uri="{FF2B5EF4-FFF2-40B4-BE49-F238E27FC236}">
                <a16:creationId xmlns:a16="http://schemas.microsoft.com/office/drawing/2014/main" id="{9F6F492D-6581-9812-35E0-29ABDCD79E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481781" y="2849468"/>
            <a:ext cx="1849063" cy="665794"/>
          </a:xfrm>
          <a:prstGeom prst="rect">
            <a:avLst/>
          </a:prstGeom>
          <a:noFill/>
          <a:ln>
            <a:noFill/>
          </a:ln>
        </p:spPr>
      </p:pic>
      <p:pic>
        <p:nvPicPr>
          <p:cNvPr id="16" name="Picture 15" descr="About Person Centred Software - Haelu">
            <a:extLst>
              <a:ext uri="{FF2B5EF4-FFF2-40B4-BE49-F238E27FC236}">
                <a16:creationId xmlns:a16="http://schemas.microsoft.com/office/drawing/2014/main" id="{B6332410-A029-3BF0-E648-78C9DE93DFC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961899" y="3683807"/>
            <a:ext cx="1711797" cy="685022"/>
          </a:xfrm>
          <a:prstGeom prst="rect">
            <a:avLst/>
          </a:prstGeom>
          <a:noFill/>
          <a:ln>
            <a:noFill/>
          </a:ln>
        </p:spPr>
      </p:pic>
      <p:pic>
        <p:nvPicPr>
          <p:cNvPr id="17" name="Picture 16">
            <a:extLst>
              <a:ext uri="{FF2B5EF4-FFF2-40B4-BE49-F238E27FC236}">
                <a16:creationId xmlns:a16="http://schemas.microsoft.com/office/drawing/2014/main" id="{050C8852-C363-BAB2-6C1E-B7D60473F8D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429288" y="3079151"/>
            <a:ext cx="1257887" cy="360991"/>
          </a:xfrm>
          <a:prstGeom prst="rect">
            <a:avLst/>
          </a:prstGeom>
          <a:noFill/>
        </p:spPr>
      </p:pic>
      <p:sp>
        <p:nvSpPr>
          <p:cNvPr id="18" name="Title 1">
            <a:extLst>
              <a:ext uri="{FF2B5EF4-FFF2-40B4-BE49-F238E27FC236}">
                <a16:creationId xmlns:a16="http://schemas.microsoft.com/office/drawing/2014/main" id="{6382A49C-DAB4-A092-F44A-83DDD0CD5090}"/>
              </a:ext>
            </a:extLst>
          </p:cNvPr>
          <p:cNvSpPr txBox="1">
            <a:spLocks/>
          </p:cNvSpPr>
          <p:nvPr/>
        </p:nvSpPr>
        <p:spPr>
          <a:xfrm>
            <a:off x="646816" y="554201"/>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NHSE Assured Suppliers</a:t>
            </a:r>
          </a:p>
        </p:txBody>
      </p:sp>
      <p:pic>
        <p:nvPicPr>
          <p:cNvPr id="20" name="Picture 19" descr="Logo, icon&#10;&#10;Description automatically generated">
            <a:extLst>
              <a:ext uri="{FF2B5EF4-FFF2-40B4-BE49-F238E27FC236}">
                <a16:creationId xmlns:a16="http://schemas.microsoft.com/office/drawing/2014/main" id="{D90C6D2D-996F-4844-D152-8FDF58C269D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93054" y="248623"/>
            <a:ext cx="998340" cy="1226708"/>
          </a:xfrm>
          <a:prstGeom prst="rect">
            <a:avLst/>
          </a:prstGeom>
        </p:spPr>
      </p:pic>
      <p:sp>
        <p:nvSpPr>
          <p:cNvPr id="8" name="TextBox 7">
            <a:extLst>
              <a:ext uri="{FF2B5EF4-FFF2-40B4-BE49-F238E27FC236}">
                <a16:creationId xmlns:a16="http://schemas.microsoft.com/office/drawing/2014/main" id="{AD48C8C8-A237-9256-92F7-6D5A0C9E25FE}"/>
              </a:ext>
            </a:extLst>
          </p:cNvPr>
          <p:cNvSpPr txBox="1"/>
          <p:nvPr/>
        </p:nvSpPr>
        <p:spPr>
          <a:xfrm>
            <a:off x="646816" y="1441295"/>
            <a:ext cx="94363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04041"/>
                </a:solidFill>
                <a:effectLst/>
                <a:uLnTx/>
                <a:uFillTx/>
                <a:latin typeface="Muli"/>
                <a:ea typeface="+mn-ea"/>
                <a:cs typeface="+mn-cs"/>
              </a:rPr>
              <a:t>The following Digital Social Care Record suppliers have been assured by the </a:t>
            </a:r>
            <a:r>
              <a:rPr kumimoji="0" lang="en-GB" sz="2400" b="0" i="0" u="sng" strike="noStrike" kern="1200" cap="none" spc="0" normalizeH="0" baseline="0" noProof="0">
                <a:ln>
                  <a:noFill/>
                </a:ln>
                <a:solidFill>
                  <a:srgbClr val="9C4198"/>
                </a:solidFill>
                <a:effectLst/>
                <a:uLnTx/>
                <a:uFillTx/>
                <a:latin typeface="Muli"/>
                <a:ea typeface="+mn-ea"/>
                <a:cs typeface="+mn-cs"/>
                <a:hlinkClick r:id="rId17"/>
              </a:rPr>
              <a:t>NHS Transformation Directorate</a:t>
            </a:r>
            <a:r>
              <a:rPr kumimoji="0" lang="en-GB" sz="2400" b="0" i="0" u="none" strike="noStrike" kern="1200" cap="none" spc="0" normalizeH="0" baseline="0" noProof="0">
                <a:ln>
                  <a:noFill/>
                </a:ln>
                <a:solidFill>
                  <a:srgbClr val="404041"/>
                </a:solidFill>
                <a:effectLst/>
                <a:uLnTx/>
                <a:uFillTx/>
                <a:latin typeface="Muli"/>
                <a:ea typeface="+mn-ea"/>
                <a:cs typeface="+mn-cs"/>
              </a:rPr>
              <a:t> in NHS England to be on the assured supplier list.</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0EEFC7E-D578-877E-5520-B5D567AFBE2E}"/>
              </a:ext>
            </a:extLst>
          </p:cNvPr>
          <p:cNvSpPr txBox="1"/>
          <p:nvPr/>
        </p:nvSpPr>
        <p:spPr>
          <a:xfrm>
            <a:off x="884033" y="4661941"/>
            <a:ext cx="60714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Use the Assured Supplier Tool </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hlinkClick r:id="rId18"/>
              </a:rPr>
              <a:t>here</a:t>
            </a: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60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8568-DB52-A937-B215-2F21E1F42076}"/>
              </a:ext>
            </a:extLst>
          </p:cNvPr>
          <p:cNvSpPr txBox="1">
            <a:spLocks/>
          </p:cNvSpPr>
          <p:nvPr/>
        </p:nvSpPr>
        <p:spPr>
          <a:xfrm>
            <a:off x="560839" y="293713"/>
            <a:ext cx="10071983"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61256F"/>
                </a:solidFill>
                <a:effectLst/>
                <a:uLnTx/>
                <a:uFillTx/>
                <a:latin typeface="Open Sans" panose="020B0606030504020204" pitchFamily="34" charset="0"/>
                <a:ea typeface="Open Sans" panose="020B0606030504020204" pitchFamily="34" charset="0"/>
                <a:cs typeface="Open Sans" panose="020B0606030504020204" pitchFamily="34" charset="0"/>
              </a:rPr>
              <a:t>Next Steps…</a:t>
            </a:r>
          </a:p>
        </p:txBody>
      </p:sp>
      <p:pic>
        <p:nvPicPr>
          <p:cNvPr id="10" name="Picture 9" descr="Logo, icon&#10;&#10;Description automatically generated">
            <a:extLst>
              <a:ext uri="{FF2B5EF4-FFF2-40B4-BE49-F238E27FC236}">
                <a16:creationId xmlns:a16="http://schemas.microsoft.com/office/drawing/2014/main" id="{B47C4A98-F40B-4013-757D-00632117F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3660" y="116523"/>
            <a:ext cx="998340" cy="1226708"/>
          </a:xfrm>
          <a:prstGeom prst="rect">
            <a:avLst/>
          </a:prstGeom>
        </p:spPr>
      </p:pic>
      <p:sp>
        <p:nvSpPr>
          <p:cNvPr id="3" name="TextBox 2">
            <a:extLst>
              <a:ext uri="{FF2B5EF4-FFF2-40B4-BE49-F238E27FC236}">
                <a16:creationId xmlns:a16="http://schemas.microsoft.com/office/drawing/2014/main" id="{8AB2E596-BAC0-0082-EA6F-32EE05CFC140}"/>
              </a:ext>
            </a:extLst>
          </p:cNvPr>
          <p:cNvSpPr txBox="1"/>
          <p:nvPr/>
        </p:nvSpPr>
        <p:spPr>
          <a:xfrm>
            <a:off x="322258" y="1053548"/>
            <a:ext cx="11222926" cy="446122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Access Application </a:t>
            </a:r>
            <a:r>
              <a:rPr kumimoji="0" lang="en-GB" sz="2200" b="0" i="0" u="none" strike="noStrike" kern="1200" cap="none" spc="0" normalizeH="0" baseline="0" noProof="0" err="1">
                <a:ln>
                  <a:noFill/>
                </a:ln>
                <a:solidFill>
                  <a:prstClr val="black"/>
                </a:solidFill>
                <a:effectLst/>
                <a:uLnTx/>
                <a:uFillTx/>
                <a:latin typeface="Calibri" panose="020F0502020204030204"/>
                <a:ea typeface="+mn-ea"/>
                <a:cs typeface="+mn-cs"/>
              </a:rPr>
              <a:t>Tem</a:t>
            </a:r>
            <a:r>
              <a:rPr lang="en-GB" sz="2200">
                <a:solidFill>
                  <a:prstClr val="black"/>
                </a:solidFill>
                <a:latin typeface="Calibri" panose="020F0502020204030204"/>
              </a:rPr>
              <a:t>plate from HCPA’s Digital Funding and Trials Page</a:t>
            </a:r>
            <a:endParaRPr kumimoji="0" lang="en-GB"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Review and Choose your Assured Supplier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Calculate implementation costs to 100% and funding will cover 50% or up to £10,000</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Complete application per site (there is one form Herts and one for West Essex)</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Send Application to </a:t>
            </a: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hlinkClick r:id="rId4"/>
              </a:rPr>
              <a:t>dscr@hcpa.co.uk</a:t>
            </a: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 by 30</a:t>
            </a:r>
            <a:r>
              <a:rPr kumimoji="0" lang="en-GB" sz="22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 November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HCPA to respond with questions or to inform of successful application within 30 days</a:t>
            </a:r>
          </a:p>
          <a:p>
            <a:pPr marL="342900" marR="0" lvl="0" indent="-342900" algn="l" defTabSz="914400" rtl="0" eaLnBrk="1" fontAlgn="auto" latinLnBrk="0" hangingPunct="1">
              <a:lnSpc>
                <a:spcPct val="115000"/>
              </a:lnSpc>
              <a:spcBef>
                <a:spcPts val="600"/>
              </a:spcBef>
              <a:spcAft>
                <a:spcPts val="0"/>
              </a:spcAft>
              <a:buClrTx/>
              <a:buSzTx/>
              <a:buFont typeface="+mj-lt"/>
              <a:buAutoNum type="arabicPeriod"/>
              <a:tabLst>
                <a:tab pos="1581150" algn="l"/>
              </a:tabLst>
              <a:defRPr/>
            </a:pPr>
            <a:r>
              <a:rPr kumimoji="0" lang="en-GB" sz="2200" b="0" i="0" u="none" strike="noStrike" kern="1200" cap="none" spc="0" normalizeH="0" baseline="0" noProof="0">
                <a:ln>
                  <a:noFill/>
                </a:ln>
                <a:solidFill>
                  <a:srgbClr val="212529"/>
                </a:solidFill>
                <a:effectLst/>
                <a:uLnTx/>
                <a:uFillTx/>
                <a:latin typeface="Calibri" panose="020F0502020204030204"/>
                <a:ea typeface="Helvetica Neue"/>
                <a:cs typeface="+mn-cs"/>
              </a:rPr>
              <a:t>If successful, a grant agreement will be returned for electronic signature by the provider</a:t>
            </a:r>
            <a:endParaRPr kumimoji="0" lang="en-GB" sz="22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auto" latinLnBrk="0" hangingPunct="1">
              <a:lnSpc>
                <a:spcPct val="115000"/>
              </a:lnSpc>
              <a:spcBef>
                <a:spcPts val="600"/>
              </a:spcBef>
              <a:spcAft>
                <a:spcPts val="0"/>
              </a:spcAft>
              <a:buClrTx/>
              <a:buSzTx/>
              <a:buFont typeface="+mj-lt"/>
              <a:buAutoNum type="arabicPeriod"/>
              <a:tabLst>
                <a:tab pos="1581150" algn="l"/>
              </a:tabLst>
              <a:defRPr/>
            </a:pPr>
            <a:r>
              <a:rPr kumimoji="0" lang="en-GB" sz="2200" b="0" i="0" u="none" strike="noStrike" kern="1200" cap="none" spc="0" normalizeH="0" baseline="0" noProof="0">
                <a:ln>
                  <a:noFill/>
                </a:ln>
                <a:solidFill>
                  <a:srgbClr val="212529"/>
                </a:solidFill>
                <a:effectLst/>
                <a:uLnTx/>
                <a:uFillTx/>
                <a:latin typeface="Calibri" panose="020F0502020204030204"/>
                <a:ea typeface="Helvetica Neue"/>
                <a:cs typeface="+mn-cs"/>
              </a:rPr>
              <a:t>Upon receipt of a signed agreement HCPA will arrange for the initial 80% payment to be made to the agreed bank account</a:t>
            </a:r>
            <a:endParaRPr kumimoji="0" lang="en-GB"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Final 20% funding will be paid after final evaluation completion + proof of DSPT and secure email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 Must all be complete by 31</a:t>
            </a:r>
            <a:r>
              <a:rPr kumimoji="0" lang="en-GB" sz="22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GB" sz="2200" b="0" i="0" u="none" strike="noStrike" kern="1200" cap="none" spc="0" normalizeH="0" baseline="0" noProof="0">
                <a:ln>
                  <a:noFill/>
                </a:ln>
                <a:solidFill>
                  <a:prstClr val="black"/>
                </a:solidFill>
                <a:effectLst/>
                <a:uLnTx/>
                <a:uFillTx/>
                <a:latin typeface="Calibri" panose="020F0502020204030204"/>
                <a:ea typeface="+mn-ea"/>
                <a:cs typeface="+mn-cs"/>
              </a:rPr>
              <a:t> March 2024</a:t>
            </a:r>
          </a:p>
        </p:txBody>
      </p:sp>
    </p:spTree>
    <p:extLst>
      <p:ext uri="{BB962C8B-B14F-4D97-AF65-F5344CB8AC3E}">
        <p14:creationId xmlns:p14="http://schemas.microsoft.com/office/powerpoint/2010/main" val="1818673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BE39-EA70-4310-9489-B53A4536F9D6}"/>
              </a:ext>
            </a:extLst>
          </p:cNvPr>
          <p:cNvSpPr>
            <a:spLocks noGrp="1"/>
          </p:cNvSpPr>
          <p:nvPr>
            <p:ph type="title"/>
          </p:nvPr>
        </p:nvSpPr>
        <p:spPr>
          <a:xfrm>
            <a:off x="2711218" y="576858"/>
            <a:ext cx="6998164" cy="830997"/>
          </a:xfrm>
        </p:spPr>
        <p:txBody>
          <a:bodyPr/>
          <a:lstStyle/>
          <a:p>
            <a:pPr algn="ctr"/>
            <a:r>
              <a:rPr lang="en-GB">
                <a:solidFill>
                  <a:srgbClr val="0070C0"/>
                </a:solidFill>
              </a:rPr>
              <a:t>Breakout Room</a:t>
            </a:r>
          </a:p>
        </p:txBody>
      </p:sp>
      <p:sp>
        <p:nvSpPr>
          <p:cNvPr id="6" name="Text Placeholder 6">
            <a:extLst>
              <a:ext uri="{FF2B5EF4-FFF2-40B4-BE49-F238E27FC236}">
                <a16:creationId xmlns:a16="http://schemas.microsoft.com/office/drawing/2014/main" id="{1DF36C68-C34D-A266-C941-DCB632AF94D7}"/>
              </a:ext>
            </a:extLst>
          </p:cNvPr>
          <p:cNvSpPr txBox="1">
            <a:spLocks/>
          </p:cNvSpPr>
          <p:nvPr/>
        </p:nvSpPr>
        <p:spPr>
          <a:xfrm>
            <a:off x="569119" y="1618995"/>
            <a:ext cx="11053762" cy="1314834"/>
          </a:xfrm>
          <a:prstGeom prst="rect">
            <a:avLst/>
          </a:prstGeom>
          <a:noFill/>
        </p:spPr>
        <p:txBody>
          <a:bodyPr wrap="square" lIns="82918" tIns="41459" rIns="82918" bIns="41459" rtlCol="0" anchor="t">
            <a:spAutoFit/>
          </a:bodyPr>
          <a:lstStyle>
            <a:lvl1pPr marL="0">
              <a:defRPr sz="4500" b="0" i="0">
                <a:solidFill>
                  <a:schemeClr val="bg1"/>
                </a:solidFill>
                <a:latin typeface="Open Sans"/>
                <a:ea typeface="+mn-ea"/>
                <a:cs typeface="Open Sans"/>
              </a:defRPr>
            </a:lvl1pPr>
            <a:lvl2pPr marL="414613">
              <a:defRPr>
                <a:latin typeface="+mn-lt"/>
                <a:ea typeface="+mn-ea"/>
                <a:cs typeface="+mn-cs"/>
              </a:defRPr>
            </a:lvl2pPr>
            <a:lvl3pPr marL="829224">
              <a:defRPr>
                <a:latin typeface="+mn-lt"/>
                <a:ea typeface="+mn-ea"/>
                <a:cs typeface="+mn-cs"/>
              </a:defRPr>
            </a:lvl3pPr>
            <a:lvl4pPr marL="1243838">
              <a:defRPr>
                <a:latin typeface="+mn-lt"/>
                <a:ea typeface="+mn-ea"/>
                <a:cs typeface="+mn-cs"/>
              </a:defRPr>
            </a:lvl4pPr>
            <a:lvl5pPr marL="1658449">
              <a:defRPr>
                <a:latin typeface="+mn-lt"/>
                <a:ea typeface="+mn-ea"/>
                <a:cs typeface="+mn-cs"/>
              </a:defRPr>
            </a:lvl5pPr>
            <a:lvl6pPr marL="2073062">
              <a:defRPr>
                <a:latin typeface="+mn-lt"/>
                <a:ea typeface="+mn-ea"/>
                <a:cs typeface="+mn-cs"/>
              </a:defRPr>
            </a:lvl6pPr>
            <a:lvl7pPr marL="2487673">
              <a:defRPr>
                <a:latin typeface="+mn-lt"/>
                <a:ea typeface="+mn-ea"/>
                <a:cs typeface="+mn-cs"/>
              </a:defRPr>
            </a:lvl7pPr>
            <a:lvl8pPr marL="2902287">
              <a:defRPr>
                <a:latin typeface="+mn-lt"/>
                <a:ea typeface="+mn-ea"/>
                <a:cs typeface="+mn-cs"/>
              </a:defRPr>
            </a:lvl8pPr>
            <a:lvl9pPr marL="3316898">
              <a:defRPr>
                <a:latin typeface="+mn-lt"/>
                <a:ea typeface="+mn-ea"/>
                <a:cs typeface="+mn-cs"/>
              </a:defRPr>
            </a:lvl9pPr>
          </a:lstStyle>
          <a:p>
            <a:pPr marL="0" marR="0" lvl="0" indent="0" algn="ctr" defTabSz="829178" rtl="0" eaLnBrk="1" fontAlgn="auto" latinLnBrk="0" hangingPunct="1">
              <a:lnSpc>
                <a:spcPct val="100000"/>
              </a:lnSpc>
              <a:spcBef>
                <a:spcPts val="0"/>
              </a:spcBef>
              <a:spcAft>
                <a:spcPts val="0"/>
              </a:spcAft>
              <a:buClrTx/>
              <a:buSzTx/>
              <a:buFontTx/>
              <a:buNone/>
              <a:tabLst/>
              <a:defRPr/>
            </a:pPr>
            <a:r>
              <a:rPr kumimoji="0" lang="en-GB" sz="4000" b="1" i="1" u="none" strike="noStrike" kern="1200" cap="none" spc="0" normalizeH="0" baseline="0" noProof="0">
                <a:ln>
                  <a:noFill/>
                </a:ln>
                <a:solidFill>
                  <a:srgbClr val="0070C0"/>
                </a:solidFill>
                <a:effectLst/>
                <a:uLnTx/>
                <a:uFillTx/>
                <a:latin typeface="Open Sans"/>
                <a:ea typeface="Open Sans"/>
                <a:cs typeface="Open Sans"/>
              </a:rPr>
              <a:t>What do you want our of future forums?</a:t>
            </a:r>
          </a:p>
          <a:p>
            <a:pPr marL="0" marR="0" lvl="0" indent="0" algn="ctr" defTabSz="829178" rtl="0" eaLnBrk="1" fontAlgn="auto" latinLnBrk="0" hangingPunct="1">
              <a:lnSpc>
                <a:spcPct val="100000"/>
              </a:lnSpc>
              <a:spcBef>
                <a:spcPts val="0"/>
              </a:spcBef>
              <a:spcAft>
                <a:spcPts val="0"/>
              </a:spcAft>
              <a:buClrTx/>
              <a:buSzTx/>
              <a:buFontTx/>
              <a:buNone/>
              <a:tabLst/>
              <a:defRPr/>
            </a:pPr>
            <a:r>
              <a:rPr kumimoji="0" lang="en-GB" sz="4000" b="1" i="1" u="none" strike="noStrike" kern="1200" cap="none" spc="0" normalizeH="0" baseline="0" noProof="0">
                <a:ln>
                  <a:noFill/>
                </a:ln>
                <a:solidFill>
                  <a:srgbClr val="0070C0"/>
                </a:solidFill>
                <a:effectLst/>
                <a:uLnTx/>
                <a:uFillTx/>
                <a:latin typeface="Open Sans"/>
                <a:ea typeface="Open Sans"/>
                <a:cs typeface="Open Sans"/>
              </a:rPr>
              <a:t>Opportunity for Networking</a:t>
            </a:r>
          </a:p>
        </p:txBody>
      </p:sp>
      <p:pic>
        <p:nvPicPr>
          <p:cNvPr id="3" name="Picture 2" descr="Qr code&#10;&#10;Description automatically generated">
            <a:extLst>
              <a:ext uri="{FF2B5EF4-FFF2-40B4-BE49-F238E27FC236}">
                <a16:creationId xmlns:a16="http://schemas.microsoft.com/office/drawing/2014/main" id="{18E5B200-90DD-B37F-8049-A98B72AE0F8C}"/>
              </a:ext>
            </a:extLst>
          </p:cNvPr>
          <p:cNvPicPr>
            <a:picLocks noChangeAspect="1"/>
          </p:cNvPicPr>
          <p:nvPr/>
        </p:nvPicPr>
        <p:blipFill>
          <a:blip r:embed="rId2"/>
          <a:stretch>
            <a:fillRect/>
          </a:stretch>
        </p:blipFill>
        <p:spPr>
          <a:xfrm>
            <a:off x="4769630" y="3084538"/>
            <a:ext cx="2652739" cy="2652739"/>
          </a:xfrm>
          <a:prstGeom prst="rect">
            <a:avLst/>
          </a:prstGeom>
        </p:spPr>
      </p:pic>
    </p:spTree>
    <p:extLst>
      <p:ext uri="{BB962C8B-B14F-4D97-AF65-F5344CB8AC3E}">
        <p14:creationId xmlns:p14="http://schemas.microsoft.com/office/powerpoint/2010/main" val="980337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4FB062-94AD-4C6A-B1FB-41B55F779D7A}"/>
              </a:ext>
            </a:extLst>
          </p:cNvPr>
          <p:cNvSpPr txBox="1"/>
          <p:nvPr/>
        </p:nvSpPr>
        <p:spPr>
          <a:xfrm>
            <a:off x="351554" y="90072"/>
            <a:ext cx="7289505" cy="1804400"/>
          </a:xfrm>
          <a:prstGeom prst="rect">
            <a:avLst/>
          </a:prstGeom>
        </p:spPr>
        <p:txBody>
          <a:bodyPr vert="horz" lIns="91440" tIns="45720" rIns="91440" bIns="45720" rtlCol="0" anchor="ctr">
            <a:normAutofit/>
          </a:bodyPr>
          <a:lstStyle>
            <a:defPPr>
              <a:defRPr lang="en-US"/>
            </a:defPPr>
            <a:lvl1pPr defTabSz="914400">
              <a:lnSpc>
                <a:spcPct val="90000"/>
              </a:lnSpc>
              <a:spcBef>
                <a:spcPct val="0"/>
              </a:spcBef>
              <a:buNone/>
              <a:defRPr sz="3600">
                <a:solidFill>
                  <a:srgbClr val="505050"/>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505050"/>
                </a:solidFill>
                <a:effectLst/>
                <a:uLnTx/>
                <a:uFillTx/>
                <a:latin typeface="Open Sans" panose="020B0606030504020204" pitchFamily="34" charset="0"/>
                <a:ea typeface="Open Sans" panose="020B0606030504020204" pitchFamily="34" charset="0"/>
                <a:cs typeface="Open Sans" panose="020B0606030504020204" pitchFamily="34" charset="0"/>
              </a:rPr>
              <a:t>THE HCPA CARE PROVIDER HUB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505050"/>
                </a:solidFill>
                <a:effectLst/>
                <a:uLnTx/>
                <a:uFillTx/>
                <a:latin typeface="Open Sans" panose="020B0606030504020204" pitchFamily="34" charset="0"/>
                <a:ea typeface="Open Sans" panose="020B0606030504020204" pitchFamily="34" charset="0"/>
                <a:cs typeface="Open Sans" panose="020B0606030504020204" pitchFamily="34" charset="0"/>
              </a:rPr>
              <a:t>PROVIDING </a:t>
            </a:r>
            <a:r>
              <a:rPr kumimoji="0" lang="en-US" sz="3600" b="0" i="0" u="none" strike="noStrike" kern="1200" cap="none" spc="0" normalizeH="0" baseline="0" noProof="0">
                <a:ln>
                  <a:noFill/>
                </a:ln>
                <a:solidFill>
                  <a:srgbClr val="0077F0"/>
                </a:solidFill>
                <a:effectLst/>
                <a:uLnTx/>
                <a:uFillTx/>
                <a:latin typeface="Open Sans" panose="020B0606030504020204" pitchFamily="34" charset="0"/>
                <a:ea typeface="Open Sans" panose="020B0606030504020204" pitchFamily="34" charset="0"/>
                <a:cs typeface="Open Sans" panose="020B0606030504020204" pitchFamily="34" charset="0"/>
              </a:rPr>
              <a:t>PEACE OF MIND</a:t>
            </a:r>
            <a:r>
              <a:rPr kumimoji="0" lang="en-US" sz="3600" b="0" i="0" u="none" strike="noStrike" kern="1200" cap="none" spc="0" normalizeH="0" baseline="0" noProof="0">
                <a:ln>
                  <a:noFill/>
                </a:ln>
                <a:solidFill>
                  <a:srgbClr val="505050"/>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cxnSp>
        <p:nvCxnSpPr>
          <p:cNvPr id="22" name="Straight Connector 21">
            <a:extLst>
              <a:ext uri="{FF2B5EF4-FFF2-40B4-BE49-F238E27FC236}">
                <a16:creationId xmlns:a16="http://schemas.microsoft.com/office/drawing/2014/main" id="{D0CAB5BF-0DEB-4C4A-952D-614781E913E8}"/>
              </a:ext>
            </a:extLst>
          </p:cNvPr>
          <p:cNvCxnSpPr>
            <a:cxnSpLocks/>
          </p:cNvCxnSpPr>
          <p:nvPr/>
        </p:nvCxnSpPr>
        <p:spPr>
          <a:xfrm>
            <a:off x="222966" y="-742215"/>
            <a:ext cx="2832933" cy="0"/>
          </a:xfrm>
          <a:prstGeom prst="line">
            <a:avLst/>
          </a:prstGeom>
          <a:ln>
            <a:solidFill>
              <a:srgbClr val="0077F0"/>
            </a:solidFill>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A508B29C-5774-9FC4-7D6A-DED5C3918572}"/>
              </a:ext>
            </a:extLst>
          </p:cNvPr>
          <p:cNvSpPr txBox="1"/>
          <p:nvPr/>
        </p:nvSpPr>
        <p:spPr>
          <a:xfrm>
            <a:off x="5832395" y="1583806"/>
            <a:ext cx="6545344" cy="3077106"/>
          </a:xfrm>
          <a:prstGeom prst="rect">
            <a:avLst/>
          </a:prstGeom>
        </p:spPr>
        <p:txBody>
          <a:bodyPr vert="horz" wrap="square" lIns="91440" tIns="45720" rIns="91440" bIns="45720" numCol="2" rtlCol="0">
            <a:noAutofit/>
          </a:bodyPr>
          <a:lstStyle>
            <a:defPPr>
              <a:defRPr lang="en-US"/>
            </a:defPPr>
            <a:lvl1pPr marL="228600" indent="-228600" defTabSz="914400">
              <a:lnSpc>
                <a:spcPct val="90000"/>
              </a:lnSpc>
              <a:spcBef>
                <a:spcPts val="1000"/>
              </a:spcBef>
              <a:buClr>
                <a:srgbClr val="0077F0"/>
              </a:buClr>
              <a:buFont typeface="Arial" panose="020B0604020202020204" pitchFamily="34" charset="0"/>
              <a:buChar char="•"/>
              <a:defRPr>
                <a:latin typeface="Open Sans" panose="020B0606030504020204" pitchFamily="34"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Govt guidance, laws, standards and expectation.</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Covid: PPE, vaccinations and infection control.</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Liaison with Hertfordshire County Council.</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contracting and commissioning.</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Staff wellbeing and recognition.</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HR, Staffing and recruitment.</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Training and education.</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Business continuity.</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Data protection.</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Monitoring.</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Equipment.</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Insurance.</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14F389AF-4063-093F-D352-661F03004B30}"/>
              </a:ext>
            </a:extLst>
          </p:cNvPr>
          <p:cNvSpPr txBox="1"/>
          <p:nvPr/>
        </p:nvSpPr>
        <p:spPr>
          <a:xfrm>
            <a:off x="501371" y="2128131"/>
            <a:ext cx="4995469" cy="1300869"/>
          </a:xfrm>
          <a:prstGeom prst="rect">
            <a:avLst/>
          </a:prstGeom>
        </p:spPr>
        <p:txBody>
          <a:bodyPr vert="horz" wrap="square" lIns="91440" tIns="45720" rIns="91440" bIns="45720" rtlCol="0">
            <a:spAutoFit/>
          </a:bodyPr>
          <a:lstStyle>
            <a:defPPr>
              <a:defRPr lang="en-US"/>
            </a:defPPr>
            <a:lvl1pPr marL="228600" indent="-228600" defTabSz="914400">
              <a:lnSpc>
                <a:spcPct val="90000"/>
              </a:lnSpc>
              <a:spcBef>
                <a:spcPts val="1000"/>
              </a:spcBef>
              <a:buClr>
                <a:srgbClr val="0077F0"/>
              </a:buClr>
              <a:buFont typeface="Arial" panose="020B0604020202020204" pitchFamily="34" charset="0"/>
              <a:buChar char="•"/>
              <a:defRPr>
                <a:latin typeface="Open Sans" panose="020B0606030504020204" pitchFamily="34"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ASK us anything! We are your support service, here to answer your questions on all topics Adult Social Care related.</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671D7FB3-8BAA-1A31-0D19-A8B4B1C26082}"/>
              </a:ext>
            </a:extLst>
          </p:cNvPr>
          <p:cNvSpPr txBox="1"/>
          <p:nvPr/>
        </p:nvSpPr>
        <p:spPr>
          <a:xfrm>
            <a:off x="5524108" y="5114189"/>
            <a:ext cx="6291656" cy="2101088"/>
          </a:xfrm>
          <a:prstGeom prst="rect">
            <a:avLst/>
          </a:prstGeom>
        </p:spPr>
        <p:txBody>
          <a:bodyPr vert="horz" wrap="square" lIns="91440" tIns="45720" rIns="91440" bIns="45720" rtlCol="0">
            <a:spAutoFit/>
          </a:bodyPr>
          <a:lstStyle>
            <a:defPPr>
              <a:defRPr lang="en-US"/>
            </a:defPPr>
            <a:lvl1pPr marL="228600" indent="-228600" defTabSz="914400">
              <a:lnSpc>
                <a:spcPct val="90000"/>
              </a:lnSpc>
              <a:spcBef>
                <a:spcPts val="1000"/>
              </a:spcBef>
              <a:buClr>
                <a:srgbClr val="0077F0"/>
              </a:buClr>
              <a:buFont typeface="Arial" panose="020B0604020202020204" pitchFamily="34" charset="0"/>
              <a:buChar char="•"/>
              <a:defRPr>
                <a:latin typeface="Open Sans" panose="020B0606030504020204" pitchFamily="34"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Your hub, your support service……</a:t>
            </a:r>
          </a:p>
          <a:p>
            <a:pPr marL="0" marR="0" lvl="0" indent="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None/>
              <a:tabLst/>
              <a:defRPr/>
            </a:pPr>
            <a:r>
              <a:rPr kumimoji="0" lang="en-US" sz="1800" b="1" i="0" u="none" strike="noStrike" kern="1200" cap="none" spc="0" normalizeH="0" baseline="0" noProof="0">
                <a:ln>
                  <a:noFill/>
                </a:ln>
                <a:solidFill>
                  <a:srgbClr val="E6E6E6"/>
                </a:solidFill>
                <a:effectLst/>
                <a:uLnTx/>
                <a:uFillTx/>
                <a:latin typeface="Open Sans" panose="020B0606030504020204" pitchFamily="34" charset="0"/>
                <a:ea typeface="Open Sans" panose="020B0606030504020204" pitchFamily="34" charset="0"/>
                <a:cs typeface="Open Sans" panose="020B0606030504020204" pitchFamily="34" charset="0"/>
              </a:rPr>
              <a:t>01707 708108</a:t>
            </a:r>
            <a:r>
              <a:rPr kumimoji="0" lang="en-US"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assistance@hcpa.co.uk</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(Mon to Fri - 9am to 5pm). </a:t>
            </a:r>
            <a:r>
              <a:rPr kumimoji="0" lang="en-US" sz="1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www.hcpa.info/hub  </a:t>
            </a:r>
          </a:p>
          <a:p>
            <a:pPr marL="0" marR="0" lvl="0" indent="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HCPA: ‘Sharing best practice in care through partnership’</a:t>
            </a: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90000"/>
              </a:lnSpc>
              <a:spcBef>
                <a:spcPts val="1000"/>
              </a:spcBef>
              <a:spcAft>
                <a:spcPts val="0"/>
              </a:spcAft>
              <a:buClr>
                <a:srgbClr val="0077F0"/>
              </a:buClr>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3318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07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6C3C-93DF-512F-6C8B-B2441DAE7796}"/>
              </a:ext>
            </a:extLst>
          </p:cNvPr>
          <p:cNvSpPr txBox="1">
            <a:spLocks/>
          </p:cNvSpPr>
          <p:nvPr/>
        </p:nvSpPr>
        <p:spPr>
          <a:xfrm>
            <a:off x="593110" y="368941"/>
            <a:ext cx="4484918" cy="2800767"/>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As a membership organisation we partner with leading businesses to support you in all your business needs. As a member you have exclusive access to...</a:t>
            </a:r>
            <a:endParaRPr kumimoji="0" lang="en-US" sz="2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7BC9B73E-F96B-AE8C-6C2E-A98862702A15}"/>
              </a:ext>
            </a:extLst>
          </p:cNvPr>
          <p:cNvSpPr txBox="1"/>
          <p:nvPr/>
        </p:nvSpPr>
        <p:spPr>
          <a:xfrm>
            <a:off x="6394881" y="1769325"/>
            <a:ext cx="5363808" cy="470898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Legal advice - 15% off </a:t>
            </a:r>
            <a:r>
              <a:rPr kumimoji="0" lang="en-GB" sz="1800" b="0" i="0" u="none" strike="noStrike" kern="1200" cap="none" spc="0" normalizeH="0" baseline="0" noProof="0" err="1">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Ridouts</a:t>
            </a:r>
            <a:r>
              <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 headline prices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Up to 30% off essential supplies and clothing with Arco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Exclusive discounted prices on  photocopying equipment and bulk printing with Inception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Preferred rates to join Peninsula Business Services, assisting with HR and Health and 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Member rates on telecoms, mobile phones, SIM cards and Wi-Fi via </a:t>
            </a:r>
            <a:r>
              <a:rPr kumimoji="0" lang="en-GB" sz="1800" b="0" i="0" u="none" strike="noStrike" kern="1200" cap="none" spc="0" normalizeH="0" baseline="0" noProof="0" err="1">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SimCredible</a:t>
            </a:r>
            <a:endPar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Preferred rates with Towergate insurance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Large savings on Utility bills via Business Saving Experts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Access to lower cost business support, consultancy, policy writing, food solutions and IT via our partner services</a:t>
            </a:r>
            <a:endParaRPr kumimoji="0" lang="en-GB"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lumMod val="50000"/>
                  <a:lumOff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9971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1C4AD4D-344E-79A5-2877-B1A557172283}"/>
              </a:ext>
            </a:extLst>
          </p:cNvPr>
          <p:cNvSpPr/>
          <p:nvPr/>
        </p:nvSpPr>
        <p:spPr>
          <a:xfrm>
            <a:off x="1795469" y="3148071"/>
            <a:ext cx="4509535" cy="2812946"/>
          </a:xfrm>
          <a:prstGeom prst="roundRect">
            <a:avLst/>
          </a:prstGeom>
          <a:solidFill>
            <a:srgbClr val="0077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E7A2E6F-B5D5-0497-097C-5FE7AAF4386E}"/>
              </a:ext>
            </a:extLst>
          </p:cNvPr>
          <p:cNvSpPr txBox="1"/>
          <p:nvPr/>
        </p:nvSpPr>
        <p:spPr>
          <a:xfrm>
            <a:off x="2500865" y="3264234"/>
            <a:ext cx="3464506" cy="255454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Open Sans"/>
                <a:ea typeface="Calibri"/>
                <a:cs typeface="Open Sans"/>
              </a:rPr>
              <a:t>GOLD ELIGIBILITY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Open Sans" panose="020B0606030504020204" pitchFamily="34" charset="0"/>
              <a:ea typeface="Calibri" panose="020F0502020204030204" pitchFamily="34" charset="0"/>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Calibri"/>
                <a:cs typeface="Open Sans"/>
              </a:rPr>
              <a:t>STAN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Calibri"/>
                <a:cs typeface="Open Sans"/>
              </a:rPr>
              <a:t>IFS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Calibri"/>
                <a:cs typeface="Open Sans"/>
              </a:rPr>
              <a:t>Culture Check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Calibri"/>
                <a:cs typeface="Open Sans"/>
              </a:rPr>
              <a:t>PAMMS/CQC Good overall rating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Open Sans" panose="020B0606030504020204" pitchFamily="34" charset="0"/>
              <a:ea typeface="Calibri" panose="020F0502020204030204" pitchFamily="34" charset="0"/>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Open Sans" panose="020B0606030504020204" pitchFamily="34" charset="0"/>
              <a:ea typeface="Calibri" panose="020F0502020204030204" pitchFamily="34" charset="0"/>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Open Sans"/>
                <a:ea typeface="Calibri"/>
                <a:cs typeface="Open Sans"/>
              </a:rPr>
              <a:t>Gold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Calibri"/>
                <a:cs typeface="Open Sans"/>
              </a:rPr>
              <a:t>Marketing package (Gold shout out/ Gold logo / Gold membership list in brochure)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Calibri"/>
                <a:cs typeface="Open Sans"/>
              </a:rPr>
              <a:t>Bespoke Behaviours Framework consultation with Leadership T.E.A.M  ½ day</a:t>
            </a:r>
          </a:p>
        </p:txBody>
      </p:sp>
      <p:pic>
        <p:nvPicPr>
          <p:cNvPr id="15" name="Picture 14" descr="Icon&#10;&#10;Description automatically generated">
            <a:extLst>
              <a:ext uri="{FF2B5EF4-FFF2-40B4-BE49-F238E27FC236}">
                <a16:creationId xmlns:a16="http://schemas.microsoft.com/office/drawing/2014/main" id="{5E056555-E7AB-0782-2808-1DF8C9984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255" y="5110473"/>
            <a:ext cx="1376791" cy="1389062"/>
          </a:xfrm>
          <a:prstGeom prst="rect">
            <a:avLst/>
          </a:prstGeom>
        </p:spPr>
      </p:pic>
      <p:sp>
        <p:nvSpPr>
          <p:cNvPr id="16" name="Rectangle: Rounded Corners 15">
            <a:extLst>
              <a:ext uri="{FF2B5EF4-FFF2-40B4-BE49-F238E27FC236}">
                <a16:creationId xmlns:a16="http://schemas.microsoft.com/office/drawing/2014/main" id="{A3727F0D-8EBC-35C2-DE2A-FAAE10A5540E}"/>
              </a:ext>
            </a:extLst>
          </p:cNvPr>
          <p:cNvSpPr/>
          <p:nvPr/>
        </p:nvSpPr>
        <p:spPr>
          <a:xfrm>
            <a:off x="1058092" y="173263"/>
            <a:ext cx="3827417" cy="2730137"/>
          </a:xfrm>
          <a:prstGeom prst="roundRect">
            <a:avLst/>
          </a:prstGeom>
          <a:solidFill>
            <a:srgbClr val="0077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FC32E39-4090-E464-2D93-161868CBB13A}"/>
              </a:ext>
            </a:extLst>
          </p:cNvPr>
          <p:cNvSpPr txBox="1"/>
          <p:nvPr/>
        </p:nvSpPr>
        <p:spPr>
          <a:xfrm>
            <a:off x="1728651" y="358465"/>
            <a:ext cx="2891247" cy="218521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Open Sans"/>
                <a:ea typeface="Calibri"/>
                <a:cs typeface="Open Sans"/>
              </a:rPr>
              <a:t>SILVER ELIGIBILITY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Calibri"/>
                <a:cs typeface="Open Sans"/>
              </a:rPr>
              <a:t>At least 10% of your staff using free Academy staff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Calibri"/>
                <a:cs typeface="Open Sans"/>
              </a:rPr>
              <a:t>2 x people who have each attended designated leadership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Open Sans" panose="020B0606030504020204" pitchFamily="34" charset="0"/>
              <a:ea typeface="Calibri" panose="020F0502020204030204" pitchFamily="34" charset="0"/>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Open Sans"/>
                <a:ea typeface="Calibri"/>
                <a:cs typeface="Open Sans"/>
              </a:rPr>
              <a:t>Silver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a:ea typeface="Calibri"/>
                <a:cs typeface="Open Sans"/>
              </a:rPr>
              <a:t>Leadership culture ½ day course (webinar style, open to all silver members, by invitation, no cap)</a:t>
            </a:r>
          </a:p>
        </p:txBody>
      </p:sp>
      <p:pic>
        <p:nvPicPr>
          <p:cNvPr id="18" name="Picture 17" descr="Icon&#10;&#10;Description automatically generated">
            <a:extLst>
              <a:ext uri="{FF2B5EF4-FFF2-40B4-BE49-F238E27FC236}">
                <a16:creationId xmlns:a16="http://schemas.microsoft.com/office/drawing/2014/main" id="{79F08125-3A97-29A4-1316-35EF449C4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116" y="2279828"/>
            <a:ext cx="1338107" cy="1351646"/>
          </a:xfrm>
          <a:prstGeom prst="rect">
            <a:avLst/>
          </a:prstGeom>
        </p:spPr>
      </p:pic>
    </p:spTree>
    <p:extLst>
      <p:ext uri="{BB962C8B-B14F-4D97-AF65-F5344CB8AC3E}">
        <p14:creationId xmlns:p14="http://schemas.microsoft.com/office/powerpoint/2010/main" val="2205500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D1A107-293D-20B6-1109-B6520BFAC5B4}"/>
              </a:ext>
            </a:extLst>
          </p:cNvPr>
          <p:cNvSpPr txBox="1"/>
          <p:nvPr/>
        </p:nvSpPr>
        <p:spPr>
          <a:xfrm>
            <a:off x="499872" y="1226832"/>
            <a:ext cx="11192256" cy="409342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All members, both current and new to fill out a membership form. This will enable us to set up the new Database with your most recent up to date information on your organisation. </a:t>
            </a: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If you haven’t yet done this for 23/24 membership year please do so.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If you pay by direct debit, simply close the second page down on the membership form, unless your direct debit details have changed in which case do fill this section out again and we will update your payment details. </a:t>
            </a: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If you pay by invoice and haven’t yet paid this, we will need payment before we can send out your certificates.  </a:t>
            </a: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Anyone who has silver or gold status will be sent their specific certificates out separately in the next few weeks. You will all be receiving a standard membership one shortly if you haven’t already.  </a:t>
            </a: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8" name="Title 1">
            <a:extLst>
              <a:ext uri="{FF2B5EF4-FFF2-40B4-BE49-F238E27FC236}">
                <a16:creationId xmlns:a16="http://schemas.microsoft.com/office/drawing/2014/main" id="{65F382CD-8F07-3E29-B667-3862A350DA50}"/>
              </a:ext>
            </a:extLst>
          </p:cNvPr>
          <p:cNvSpPr txBox="1">
            <a:spLocks/>
          </p:cNvSpPr>
          <p:nvPr/>
        </p:nvSpPr>
        <p:spPr>
          <a:xfrm>
            <a:off x="769022" y="306633"/>
            <a:ext cx="10039186" cy="615553"/>
          </a:xfrm>
          <a:prstGeom prst="rect">
            <a:avLst/>
          </a:prstGeom>
        </p:spPr>
        <p:txBody>
          <a:bodyPr wrap="square" lIns="0" tIns="0" rIns="0" bIns="0" anchor="t">
            <a:spAutoFit/>
          </a:bodyPr>
          <a:lstStyle>
            <a:lvl1pPr>
              <a:defRPr sz="5400" b="1" i="0">
                <a:solidFill>
                  <a:schemeClr val="bg1"/>
                </a:solidFill>
                <a:latin typeface="Open Sans Extrabold"/>
                <a:ea typeface="+mj-ea"/>
                <a:cs typeface="Open Sans Extrabold"/>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7F0"/>
                </a:solidFill>
                <a:effectLst/>
                <a:uLnTx/>
                <a:uFillTx/>
                <a:latin typeface="Open Sans"/>
                <a:ea typeface="Open Sans"/>
                <a:cs typeface="Open Sans"/>
              </a:rPr>
              <a:t>Membership:- Next Steps…</a:t>
            </a:r>
          </a:p>
        </p:txBody>
      </p:sp>
    </p:spTree>
    <p:extLst>
      <p:ext uri="{BB962C8B-B14F-4D97-AF65-F5344CB8AC3E}">
        <p14:creationId xmlns:p14="http://schemas.microsoft.com/office/powerpoint/2010/main" val="361046331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pptblack">
  <a:themeElements>
    <a:clrScheme name="Custom 1">
      <a:dk1>
        <a:srgbClr val="808080"/>
      </a:dk1>
      <a:lt1>
        <a:srgbClr val="FFFFFF"/>
      </a:lt1>
      <a:dk2>
        <a:srgbClr val="000000"/>
      </a:dk2>
      <a:lt2>
        <a:srgbClr val="FFFF00"/>
      </a:lt2>
      <a:accent1>
        <a:srgbClr val="0064FF"/>
      </a:accent1>
      <a:accent2>
        <a:srgbClr val="800080"/>
      </a:accent2>
      <a:accent3>
        <a:srgbClr val="AAAAAA"/>
      </a:accent3>
      <a:accent4>
        <a:srgbClr val="DADADA"/>
      </a:accent4>
      <a:accent5>
        <a:srgbClr val="AAB8FF"/>
      </a:accent5>
      <a:accent6>
        <a:srgbClr val="730073"/>
      </a:accent6>
      <a:hlink>
        <a:srgbClr val="0033CC"/>
      </a:hlink>
      <a:folHlink>
        <a:srgbClr val="FF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96A800"/>
        </a:dk2>
        <a:lt2>
          <a:srgbClr val="FFFF00"/>
        </a:lt2>
        <a:accent1>
          <a:srgbClr val="0064FF"/>
        </a:accent1>
        <a:accent2>
          <a:srgbClr val="800080"/>
        </a:accent2>
        <a:accent3>
          <a:srgbClr val="C9D1AA"/>
        </a:accent3>
        <a:accent4>
          <a:srgbClr val="DADADA"/>
        </a:accent4>
        <a:accent5>
          <a:srgbClr val="AAB8FF"/>
        </a:accent5>
        <a:accent6>
          <a:srgbClr val="730073"/>
        </a:accent6>
        <a:hlink>
          <a:srgbClr val="F60064"/>
        </a:hlink>
        <a:folHlink>
          <a:srgbClr val="FFCC00"/>
        </a:folHlink>
      </a:clrScheme>
      <a:clrMap bg1="dk2" tx1="lt1" bg2="dk1" tx2="lt2" accent1="accent1" accent2="accent2" accent3="accent3" accent4="accent4" accent5="accent5" accent6="accent6" hlink="hlink" folHlink="folHlink"/>
    </a:extraClrScheme>
    <a:extraClrScheme>
      <a:clrScheme name="Default Design 14">
        <a:dk1>
          <a:srgbClr val="808080"/>
        </a:dk1>
        <a:lt1>
          <a:srgbClr val="FFFFFF"/>
        </a:lt1>
        <a:dk2>
          <a:srgbClr val="000000"/>
        </a:dk2>
        <a:lt2>
          <a:srgbClr val="FFFF00"/>
        </a:lt2>
        <a:accent1>
          <a:srgbClr val="0064FF"/>
        </a:accent1>
        <a:accent2>
          <a:srgbClr val="800080"/>
        </a:accent2>
        <a:accent3>
          <a:srgbClr val="AAAAAA"/>
        </a:accent3>
        <a:accent4>
          <a:srgbClr val="DADADA"/>
        </a:accent4>
        <a:accent5>
          <a:srgbClr val="AAB8FF"/>
        </a:accent5>
        <a:accent6>
          <a:srgbClr val="730073"/>
        </a:accent6>
        <a:hlink>
          <a:srgbClr val="F60064"/>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pptblack">
  <a:themeElements>
    <a:clrScheme name="Custom 1">
      <a:dk1>
        <a:srgbClr val="808080"/>
      </a:dk1>
      <a:lt1>
        <a:srgbClr val="FFFFFF"/>
      </a:lt1>
      <a:dk2>
        <a:srgbClr val="000000"/>
      </a:dk2>
      <a:lt2>
        <a:srgbClr val="FFFF00"/>
      </a:lt2>
      <a:accent1>
        <a:srgbClr val="0064FF"/>
      </a:accent1>
      <a:accent2>
        <a:srgbClr val="800080"/>
      </a:accent2>
      <a:accent3>
        <a:srgbClr val="AAAAAA"/>
      </a:accent3>
      <a:accent4>
        <a:srgbClr val="DADADA"/>
      </a:accent4>
      <a:accent5>
        <a:srgbClr val="AAB8FF"/>
      </a:accent5>
      <a:accent6>
        <a:srgbClr val="730073"/>
      </a:accent6>
      <a:hlink>
        <a:srgbClr val="0033CC"/>
      </a:hlink>
      <a:folHlink>
        <a:srgbClr val="FF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96A800"/>
        </a:dk2>
        <a:lt2>
          <a:srgbClr val="FFFF00"/>
        </a:lt2>
        <a:accent1>
          <a:srgbClr val="0064FF"/>
        </a:accent1>
        <a:accent2>
          <a:srgbClr val="800080"/>
        </a:accent2>
        <a:accent3>
          <a:srgbClr val="C9D1AA"/>
        </a:accent3>
        <a:accent4>
          <a:srgbClr val="DADADA"/>
        </a:accent4>
        <a:accent5>
          <a:srgbClr val="AAB8FF"/>
        </a:accent5>
        <a:accent6>
          <a:srgbClr val="730073"/>
        </a:accent6>
        <a:hlink>
          <a:srgbClr val="F60064"/>
        </a:hlink>
        <a:folHlink>
          <a:srgbClr val="FFCC00"/>
        </a:folHlink>
      </a:clrScheme>
      <a:clrMap bg1="dk2" tx1="lt1" bg2="dk1" tx2="lt2" accent1="accent1" accent2="accent2" accent3="accent3" accent4="accent4" accent5="accent5" accent6="accent6" hlink="hlink" folHlink="folHlink"/>
    </a:extraClrScheme>
    <a:extraClrScheme>
      <a:clrScheme name="Default Design 14">
        <a:dk1>
          <a:srgbClr val="808080"/>
        </a:dk1>
        <a:lt1>
          <a:srgbClr val="FFFFFF"/>
        </a:lt1>
        <a:dk2>
          <a:srgbClr val="000000"/>
        </a:dk2>
        <a:lt2>
          <a:srgbClr val="FFFF00"/>
        </a:lt2>
        <a:accent1>
          <a:srgbClr val="0064FF"/>
        </a:accent1>
        <a:accent2>
          <a:srgbClr val="800080"/>
        </a:accent2>
        <a:accent3>
          <a:srgbClr val="AAAAAA"/>
        </a:accent3>
        <a:accent4>
          <a:srgbClr val="DADADA"/>
        </a:accent4>
        <a:accent5>
          <a:srgbClr val="AAB8FF"/>
        </a:accent5>
        <a:accent6>
          <a:srgbClr val="730073"/>
        </a:accent6>
        <a:hlink>
          <a:srgbClr val="F60064"/>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B00D016AC0FB4EAA39A78F794ED6A6" ma:contentTypeVersion="8" ma:contentTypeDescription="Create a new document." ma:contentTypeScope="" ma:versionID="c1511577285bb39e0663e7f483d601ef">
  <xsd:schema xmlns:xsd="http://www.w3.org/2001/XMLSchema" xmlns:xs="http://www.w3.org/2001/XMLSchema" xmlns:p="http://schemas.microsoft.com/office/2006/metadata/properties" xmlns:ns2="73e78a7d-6711-4f6a-a23d-c0dab8086c22" xmlns:ns3="c73b4a5a-10f1-48f1-9e31-5162ac08ef4b" targetNamespace="http://schemas.microsoft.com/office/2006/metadata/properties" ma:root="true" ma:fieldsID="2e29b6899090d12aa9b43c5f0996dcb1" ns2:_="" ns3:_="">
    <xsd:import namespace="73e78a7d-6711-4f6a-a23d-c0dab8086c22"/>
    <xsd:import namespace="c73b4a5a-10f1-48f1-9e31-5162ac08ef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78a7d-6711-4f6a-a23d-c0dab8086c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73b4a5a-10f1-48f1-9e31-5162ac08ef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73b4a5a-10f1-48f1-9e31-5162ac08ef4b">
      <UserInfo>
        <DisplayName>Chris Leversha</DisplayName>
        <AccountId>36</AccountId>
        <AccountType/>
      </UserInfo>
      <UserInfo>
        <DisplayName>Sharon Davies</DisplayName>
        <AccountId>20</AccountId>
        <AccountType/>
      </UserInfo>
      <UserInfo>
        <DisplayName>Maisy Hockey</DisplayName>
        <AccountId>51</AccountId>
        <AccountType/>
      </UserInfo>
      <UserInfo>
        <DisplayName>Sarah Scott-Foster</DisplayName>
        <AccountId>9</AccountId>
        <AccountType/>
      </UserInfo>
      <UserInfo>
        <DisplayName>Giovanna Khoury</DisplayName>
        <AccountId>49</AccountId>
        <AccountType/>
      </UserInfo>
    </SharedWithUsers>
    <MediaLengthInSeconds xmlns="73e78a7d-6711-4f6a-a23d-c0dab8086c2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E01959-3E04-4F3D-8646-D8B1F4B9ED5E}">
  <ds:schemaRefs>
    <ds:schemaRef ds:uri="73e78a7d-6711-4f6a-a23d-c0dab8086c22"/>
    <ds:schemaRef ds:uri="c73b4a5a-10f1-48f1-9e31-5162ac08ef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4A03C3-8E81-4F19-A1CF-38C59979CC69}">
  <ds:schemaRefs>
    <ds:schemaRef ds:uri="73e78a7d-6711-4f6a-a23d-c0dab8086c22"/>
    <ds:schemaRef ds:uri="c73b4a5a-10f1-48f1-9e31-5162ac08ef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4B6815E-D570-47C9-B6F3-20BD3EAC4A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67</Slides>
  <Notes>44</Notes>
  <HiddenSlides>0</HiddenSlides>
  <ScaleCrop>false</ScaleCrop>
  <HeadingPairs>
    <vt:vector size="4" baseType="variant">
      <vt:variant>
        <vt:lpstr>Theme</vt:lpstr>
      </vt:variant>
      <vt:variant>
        <vt:i4>16</vt:i4>
      </vt:variant>
      <vt:variant>
        <vt:lpstr>Slide Titles</vt:lpstr>
      </vt:variant>
      <vt:variant>
        <vt:i4>67</vt:i4>
      </vt:variant>
    </vt:vector>
  </HeadingPairs>
  <TitlesOfParts>
    <vt:vector size="83" baseType="lpstr">
      <vt:lpstr>Custom Design</vt:lpstr>
      <vt:lpstr>5_Custom Design</vt:lpstr>
      <vt:lpstr>4_Custom Design</vt:lpstr>
      <vt:lpstr>1_Custom Design</vt:lpstr>
      <vt:lpstr>2_Custom Design</vt:lpstr>
      <vt:lpstr>7_Custom Design</vt:lpstr>
      <vt:lpstr>3_Custom Design</vt:lpstr>
      <vt:lpstr>6_Custom Design</vt:lpstr>
      <vt:lpstr>1_Office Theme</vt:lpstr>
      <vt:lpstr>2_Office Theme</vt:lpstr>
      <vt:lpstr>3_Office Theme</vt:lpstr>
      <vt:lpstr>pptblack</vt:lpstr>
      <vt:lpstr>Office Theme</vt:lpstr>
      <vt:lpstr>4_Office Theme</vt:lpstr>
      <vt:lpstr>8_Custom Design</vt:lpstr>
      <vt:lpstr>1_pptblack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Community Support Team Quality Monitoring feedback</vt:lpstr>
      <vt:lpstr>Quality Monitoring</vt:lpstr>
      <vt:lpstr>Positive Feedback</vt:lpstr>
      <vt:lpstr>Positive Feedback</vt:lpstr>
      <vt:lpstr>Areas to consider</vt:lpstr>
      <vt:lpstr>Areas to consider</vt:lpstr>
      <vt:lpstr>thank you</vt:lpstr>
      <vt:lpstr>PowerPoint Presentation</vt:lpstr>
      <vt:lpstr>Sharon Davies</vt:lpstr>
      <vt:lpstr>Focus on Culture – how to meet CQC’s desire to see Culturally Appropriate Care</vt:lpstr>
      <vt:lpstr>Why is setting a good culture so important?</vt:lpstr>
      <vt:lpstr>Think about the 6 C’s of Care </vt:lpstr>
      <vt:lpstr>Recruitment: Curious about Care </vt:lpstr>
      <vt:lpstr>Retention: Why check your culture?</vt:lpstr>
      <vt:lpstr>PowerPoint Presentation</vt:lpstr>
      <vt:lpstr>PowerPoint Presentation</vt:lpstr>
      <vt:lpstr>PowerPoint Presentation</vt:lpstr>
      <vt:lpstr>Culturally Appropriate Care: Use your company culture to promote this</vt:lpstr>
      <vt:lpstr>Examples of culturally appropriate care </vt:lpstr>
      <vt:lpstr>Key points for registered managers </vt:lpstr>
      <vt:lpstr>Educating your staff to be culturally aware</vt:lpstr>
      <vt:lpstr>EXERCISE: Creating another survey to support you in providing culturally appropriate care</vt:lpstr>
      <vt:lpstr>Feedback International Recruitment</vt:lpstr>
      <vt:lpstr>PowerPoint Presentation</vt:lpstr>
      <vt:lpstr>Emma Slater emma.slater5@nhs.net </vt:lpstr>
      <vt:lpstr>Michelle Airey</vt:lpstr>
      <vt:lpstr>PowerPoint Presentation</vt:lpstr>
      <vt:lpstr>Mandatory E-Learning for Health</vt:lpstr>
      <vt:lpstr>PowerPoint Presentation</vt:lpstr>
      <vt:lpstr>Experts with Lived Experience involvement and Applications </vt:lpstr>
      <vt:lpstr>Michelle Airey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Room</vt:lpstr>
      <vt:lpstr>PowerPoint Presentation</vt:lpstr>
      <vt:lpstr>PowerPoint Presentation</vt:lpstr>
    </vt:vector>
  </TitlesOfParts>
  <Company>HCPA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Woolnough</dc:creator>
  <cp:revision>1</cp:revision>
  <dcterms:created xsi:type="dcterms:W3CDTF">2021-09-17T12:12:13Z</dcterms:created>
  <dcterms:modified xsi:type="dcterms:W3CDTF">2023-05-17T11:52:02Z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1483300</vt:r8>
  </property>
  <property fmtid="{D5CDD505-2E9C-101B-9397-08002B2CF9AE}" pid="3" name="ContentTypeId">
    <vt:lpwstr>0x01010089B00D016AC0FB4EAA39A78F794ED6A6</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xd_Signature">
    <vt:bool>false</vt:bool>
  </property>
  <property fmtid="{D5CDD505-2E9C-101B-9397-08002B2CF9AE}" pid="8" name="xd_ProgID">
    <vt:lpwstr/>
  </property>
  <property fmtid="{D5CDD505-2E9C-101B-9397-08002B2CF9AE}" pid="9" name="TemplateUrl">
    <vt:lpwstr/>
  </property>
  <property fmtid="{D5CDD505-2E9C-101B-9397-08002B2CF9AE}" pid="10" name="MediaServiceImageTags">
    <vt:lpwstr/>
  </property>
</Properties>
</file>